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8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9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4"/>
  </p:sldMasterIdLst>
  <p:notesMasterIdLst>
    <p:notesMasterId r:id="rId17"/>
  </p:notesMasterIdLst>
  <p:handoutMasterIdLst>
    <p:handoutMasterId r:id="rId18"/>
  </p:handoutMasterIdLst>
  <p:sldIdLst>
    <p:sldId id="312" r:id="rId5"/>
    <p:sldId id="304" r:id="rId6"/>
    <p:sldId id="281" r:id="rId7"/>
    <p:sldId id="324" r:id="rId8"/>
    <p:sldId id="319" r:id="rId9"/>
    <p:sldId id="323" r:id="rId10"/>
    <p:sldId id="325" r:id="rId11"/>
    <p:sldId id="326" r:id="rId12"/>
    <p:sldId id="327" r:id="rId13"/>
    <p:sldId id="328" r:id="rId14"/>
    <p:sldId id="329" r:id="rId15"/>
    <p:sldId id="297" r:id="rId16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42972C7-4C93-44AA-A7E9-F89D9DFE3CB6}">
          <p14:sldIdLst>
            <p14:sldId id="312"/>
            <p14:sldId id="304"/>
            <p14:sldId id="281"/>
            <p14:sldId id="324"/>
          </p14:sldIdLst>
        </p14:section>
        <p14:section name="Display" id="{6A39442A-5936-405A-ACD0-7C993D7B7FEF}">
          <p14:sldIdLst>
            <p14:sldId id="319"/>
          </p14:sldIdLst>
        </p14:section>
        <p14:section name="Paid Search" id="{6DCD5426-6D3B-4F44-B729-56B54380F92E}">
          <p14:sldIdLst>
            <p14:sldId id="323"/>
            <p14:sldId id="325"/>
          </p14:sldIdLst>
        </p14:section>
        <p14:section name="Website" id="{FB2D2D17-C578-4F24-8C49-9E428EAA9C26}">
          <p14:sldIdLst>
            <p14:sldId id="326"/>
            <p14:sldId id="327"/>
            <p14:sldId id="328"/>
            <p14:sldId id="329"/>
            <p14:sldId id="297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388" autoAdjust="0"/>
  </p:normalViewPr>
  <p:slideViewPr>
    <p:cSldViewPr snapToGrid="0" snapToObjects="1">
      <p:cViewPr varScale="1">
        <p:scale>
          <a:sx n="104" d="100"/>
          <a:sy n="104" d="100"/>
        </p:scale>
        <p:origin x="144" y="138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dirty="0"/>
              <a:t>CPC</a:t>
            </a:r>
            <a:r>
              <a:rPr lang="en-IN" sz="1600" baseline="0" dirty="0"/>
              <a:t> and CPM </a:t>
            </a:r>
            <a:endParaRPr lang="en-IN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CPC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Sept'25</c:v>
                </c:pt>
                <c:pt idx="1">
                  <c:v>Oct'25</c:v>
                </c:pt>
                <c:pt idx="2">
                  <c:v>Nov'25</c:v>
                </c:pt>
                <c:pt idx="3">
                  <c:v>Dec'25</c:v>
                </c:pt>
              </c:strCache>
            </c:strRef>
          </c:cat>
          <c:val>
            <c:numRef>
              <c:f>Sheet1!$B$2:$B$5</c:f>
              <c:numCache>
                <c:formatCode>0.0</c:formatCode>
                <c:ptCount val="4"/>
                <c:pt idx="0">
                  <c:v>50.85052237</c:v>
                </c:pt>
                <c:pt idx="1">
                  <c:v>50.151047419999998</c:v>
                </c:pt>
                <c:pt idx="2">
                  <c:v>50.265318149999999</c:v>
                </c:pt>
                <c:pt idx="3">
                  <c:v>48.45402292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70E-4DCB-B92F-C80F6450A50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CPM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Sept'25</c:v>
                </c:pt>
                <c:pt idx="1">
                  <c:v>Oct'25</c:v>
                </c:pt>
                <c:pt idx="2">
                  <c:v>Nov'25</c:v>
                </c:pt>
                <c:pt idx="3">
                  <c:v>Dec'25</c:v>
                </c:pt>
              </c:strCache>
            </c:strRef>
          </c:cat>
          <c:val>
            <c:numRef>
              <c:f>Sheet1!$C$2:$C$5</c:f>
              <c:numCache>
                <c:formatCode>0.0</c:formatCode>
                <c:ptCount val="4"/>
                <c:pt idx="0">
                  <c:v>165.44887</c:v>
                </c:pt>
                <c:pt idx="1">
                  <c:v>161.40512000000001</c:v>
                </c:pt>
                <c:pt idx="2">
                  <c:v>164.46115</c:v>
                </c:pt>
                <c:pt idx="3">
                  <c:v>165.51566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70E-4DCB-B92F-C80F6450A5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3469504"/>
        <c:axId val="223471904"/>
      </c:lineChart>
      <c:catAx>
        <c:axId val="223469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3471904"/>
        <c:crosses val="autoZero"/>
        <c:auto val="1"/>
        <c:lblAlgn val="ctr"/>
        <c:lblOffset val="100"/>
        <c:noMultiLvlLbl val="0"/>
      </c:catAx>
      <c:valAx>
        <c:axId val="223471904"/>
        <c:scaling>
          <c:orientation val="minMax"/>
        </c:scaling>
        <c:delete val="0"/>
        <c:axPos val="l"/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3469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solidFill>
        <a:schemeClr val="bg2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Calls</a:t>
            </a:r>
            <a:r>
              <a:rPr lang="en-US" baseline="0" dirty="0"/>
              <a:t> MoM Performance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Metric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Sheet1!$A$2:$B$9</c:f>
              <c:multiLvlStrCache>
                <c:ptCount val="8"/>
                <c:lvl>
                  <c:pt idx="0">
                    <c:v>Calls</c:v>
                  </c:pt>
                  <c:pt idx="1">
                    <c:v>HCPs Reached</c:v>
                  </c:pt>
                  <c:pt idx="2">
                    <c:v>Calls</c:v>
                  </c:pt>
                  <c:pt idx="3">
                    <c:v>HCPs Reached</c:v>
                  </c:pt>
                  <c:pt idx="4">
                    <c:v>Calls</c:v>
                  </c:pt>
                  <c:pt idx="5">
                    <c:v>HCPs Reached</c:v>
                  </c:pt>
                  <c:pt idx="6">
                    <c:v>Calls</c:v>
                  </c:pt>
                  <c:pt idx="7">
                    <c:v>HCPs Reached</c:v>
                  </c:pt>
                </c:lvl>
                <c:lvl>
                  <c:pt idx="0">
                    <c:v>Sept'25</c:v>
                  </c:pt>
                  <c:pt idx="2">
                    <c:v>Oct'25</c:v>
                  </c:pt>
                  <c:pt idx="4">
                    <c:v>Nov'25</c:v>
                  </c:pt>
                  <c:pt idx="6">
                    <c:v>Dec'25</c:v>
                  </c:pt>
                </c:lvl>
              </c:multiLvlStrCache>
            </c:multiLvl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074-4976-A37A-0F1B5A1451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Tier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numFmt formatCode="0.0,\K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Sheet1!$A$2:$B$9</c:f>
              <c:multiLvlStrCache>
                <c:ptCount val="8"/>
                <c:lvl>
                  <c:pt idx="0">
                    <c:v>Calls</c:v>
                  </c:pt>
                  <c:pt idx="1">
                    <c:v>HCPs Reached</c:v>
                  </c:pt>
                  <c:pt idx="2">
                    <c:v>Calls</c:v>
                  </c:pt>
                  <c:pt idx="3">
                    <c:v>HCPs Reached</c:v>
                  </c:pt>
                  <c:pt idx="4">
                    <c:v>Calls</c:v>
                  </c:pt>
                  <c:pt idx="5">
                    <c:v>HCPs Reached</c:v>
                  </c:pt>
                  <c:pt idx="6">
                    <c:v>Calls</c:v>
                  </c:pt>
                  <c:pt idx="7">
                    <c:v>HCPs Reached</c:v>
                  </c:pt>
                </c:lvl>
                <c:lvl>
                  <c:pt idx="0">
                    <c:v>Sept'25</c:v>
                  </c:pt>
                  <c:pt idx="2">
                    <c:v>Oct'25</c:v>
                  </c:pt>
                  <c:pt idx="4">
                    <c:v>Nov'25</c:v>
                  </c:pt>
                  <c:pt idx="6">
                    <c:v>Dec'25</c:v>
                  </c:pt>
                </c:lvl>
              </c:multiLvlStrCache>
            </c:multiLvlStrRef>
          </c:cat>
          <c:val>
            <c:numRef>
              <c:f>Sheet1!$C$2:$C$9</c:f>
              <c:numCache>
                <c:formatCode>General</c:formatCode>
                <c:ptCount val="8"/>
                <c:pt idx="0">
                  <c:v>1941</c:v>
                </c:pt>
                <c:pt idx="1">
                  <c:v>897</c:v>
                </c:pt>
                <c:pt idx="2">
                  <c:v>1884</c:v>
                </c:pt>
                <c:pt idx="3">
                  <c:v>907</c:v>
                </c:pt>
                <c:pt idx="4">
                  <c:v>1907</c:v>
                </c:pt>
                <c:pt idx="5">
                  <c:v>892</c:v>
                </c:pt>
                <c:pt idx="6">
                  <c:v>2021</c:v>
                </c:pt>
                <c:pt idx="7">
                  <c:v>928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074-4976-A37A-0F1B5A14518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Tier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numFmt formatCode="0.0,\K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Sheet1!$A$2:$B$9</c:f>
              <c:multiLvlStrCache>
                <c:ptCount val="8"/>
                <c:lvl>
                  <c:pt idx="0">
                    <c:v>Calls</c:v>
                  </c:pt>
                  <c:pt idx="1">
                    <c:v>HCPs Reached</c:v>
                  </c:pt>
                  <c:pt idx="2">
                    <c:v>Calls</c:v>
                  </c:pt>
                  <c:pt idx="3">
                    <c:v>HCPs Reached</c:v>
                  </c:pt>
                  <c:pt idx="4">
                    <c:v>Calls</c:v>
                  </c:pt>
                  <c:pt idx="5">
                    <c:v>HCPs Reached</c:v>
                  </c:pt>
                  <c:pt idx="6">
                    <c:v>Calls</c:v>
                  </c:pt>
                  <c:pt idx="7">
                    <c:v>HCPs Reached</c:v>
                  </c:pt>
                </c:lvl>
                <c:lvl>
                  <c:pt idx="0">
                    <c:v>Sept'25</c:v>
                  </c:pt>
                  <c:pt idx="2">
                    <c:v>Oct'25</c:v>
                  </c:pt>
                  <c:pt idx="4">
                    <c:v>Nov'25</c:v>
                  </c:pt>
                  <c:pt idx="6">
                    <c:v>Dec'25</c:v>
                  </c:pt>
                </c:lvl>
              </c:multiLvlStrCache>
            </c:multiLvlStrRef>
          </c:cat>
          <c:val>
            <c:numRef>
              <c:f>Sheet1!$D$2:$D$9</c:f>
              <c:numCache>
                <c:formatCode>General</c:formatCode>
                <c:ptCount val="8"/>
                <c:pt idx="0">
                  <c:v>1355</c:v>
                </c:pt>
                <c:pt idx="1">
                  <c:v>694</c:v>
                </c:pt>
                <c:pt idx="2">
                  <c:v>1441</c:v>
                </c:pt>
                <c:pt idx="3">
                  <c:v>726</c:v>
                </c:pt>
                <c:pt idx="4">
                  <c:v>1542</c:v>
                </c:pt>
                <c:pt idx="5">
                  <c:v>740</c:v>
                </c:pt>
                <c:pt idx="6">
                  <c:v>1406</c:v>
                </c:pt>
                <c:pt idx="7">
                  <c:v>710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074-4976-A37A-0F1B5A145188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Tier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4.524806706304705E-2"/>
                  <c:y val="-1.6121999102499736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D074-4976-A37A-0F1B5A145188}"/>
                </c:ext>
              </c:extLst>
            </c:dLbl>
            <c:dLbl>
              <c:idx val="3"/>
              <c:layout>
                <c:manualLayout>
                  <c:x val="4.0356384137312233E-2"/>
                  <c:y val="-1.2091499326874802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074-4976-A37A-0F1B5A145188}"/>
                </c:ext>
              </c:extLst>
            </c:dLbl>
            <c:dLbl>
              <c:idx val="5"/>
              <c:layout>
                <c:manualLayout>
                  <c:x val="4.5248067063046959E-2"/>
                  <c:y val="-1.2091499326874875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D074-4976-A37A-0F1B5A145188}"/>
                </c:ext>
              </c:extLst>
            </c:dLbl>
            <c:dLbl>
              <c:idx val="7"/>
              <c:layout>
                <c:manualLayout>
                  <c:x val="4.524806706304705E-2"/>
                  <c:y val="0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D074-4976-A37A-0F1B5A145188}"/>
                </c:ext>
              </c:extLst>
            </c:dLbl>
            <c:numFmt formatCode="0.0,\K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Sheet1!$A$2:$B$9</c:f>
              <c:multiLvlStrCache>
                <c:ptCount val="8"/>
                <c:lvl>
                  <c:pt idx="0">
                    <c:v>Calls</c:v>
                  </c:pt>
                  <c:pt idx="1">
                    <c:v>HCPs Reached</c:v>
                  </c:pt>
                  <c:pt idx="2">
                    <c:v>Calls</c:v>
                  </c:pt>
                  <c:pt idx="3">
                    <c:v>HCPs Reached</c:v>
                  </c:pt>
                  <c:pt idx="4">
                    <c:v>Calls</c:v>
                  </c:pt>
                  <c:pt idx="5">
                    <c:v>HCPs Reached</c:v>
                  </c:pt>
                  <c:pt idx="6">
                    <c:v>Calls</c:v>
                  </c:pt>
                  <c:pt idx="7">
                    <c:v>HCPs Reached</c:v>
                  </c:pt>
                </c:lvl>
                <c:lvl>
                  <c:pt idx="0">
                    <c:v>Sept'25</c:v>
                  </c:pt>
                  <c:pt idx="2">
                    <c:v>Oct'25</c:v>
                  </c:pt>
                  <c:pt idx="4">
                    <c:v>Nov'25</c:v>
                  </c:pt>
                  <c:pt idx="6">
                    <c:v>Dec'25</c:v>
                  </c:pt>
                </c:lvl>
              </c:multiLvlStrCache>
            </c:multiLvlStrRef>
          </c:cat>
          <c:val>
            <c:numRef>
              <c:f>Sheet1!$E$2:$E$9</c:f>
              <c:numCache>
                <c:formatCode>General</c:formatCode>
                <c:ptCount val="8"/>
                <c:pt idx="0">
                  <c:v>775</c:v>
                </c:pt>
                <c:pt idx="1">
                  <c:v>401</c:v>
                </c:pt>
                <c:pt idx="2">
                  <c:v>793</c:v>
                </c:pt>
                <c:pt idx="3">
                  <c:v>432</c:v>
                </c:pt>
                <c:pt idx="4">
                  <c:v>773</c:v>
                </c:pt>
                <c:pt idx="5">
                  <c:v>412</c:v>
                </c:pt>
                <c:pt idx="6">
                  <c:v>750</c:v>
                </c:pt>
                <c:pt idx="7">
                  <c:v>418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074-4976-A37A-0F1B5A145188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Unidentifiable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dLbl>
              <c:idx val="1"/>
              <c:layout>
                <c:manualLayout>
                  <c:x val="0"/>
                  <c:y val="-6.8518496185623945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074-4976-A37A-0F1B5A145188}"/>
                </c:ext>
              </c:extLst>
            </c:dLbl>
            <c:dLbl>
              <c:idx val="3"/>
              <c:layout>
                <c:manualLayout>
                  <c:x val="8.560445120035929E-3"/>
                  <c:y val="-4.8365997307499277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074-4976-A37A-0F1B5A145188}"/>
                </c:ext>
              </c:extLst>
            </c:dLbl>
            <c:dLbl>
              <c:idx val="5"/>
              <c:layout>
                <c:manualLayout>
                  <c:x val="2.4458414628674083E-3"/>
                  <c:y val="-9.6731994614998484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D074-4976-A37A-0F1B5A145188}"/>
                </c:ext>
              </c:extLst>
            </c:dLbl>
            <c:dLbl>
              <c:idx val="7"/>
              <c:layout>
                <c:manualLayout>
                  <c:x val="-4.8916829257348166E-3"/>
                  <c:y val="-6.0457496634374004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D074-4976-A37A-0F1B5A145188}"/>
                </c:ext>
              </c:extLst>
            </c:dLbl>
            <c:numFmt formatCode="0.0,\K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Sheet1!$A$2:$B$9</c:f>
              <c:multiLvlStrCache>
                <c:ptCount val="8"/>
                <c:lvl>
                  <c:pt idx="0">
                    <c:v>Calls</c:v>
                  </c:pt>
                  <c:pt idx="1">
                    <c:v>HCPs Reached</c:v>
                  </c:pt>
                  <c:pt idx="2">
                    <c:v>Calls</c:v>
                  </c:pt>
                  <c:pt idx="3">
                    <c:v>HCPs Reached</c:v>
                  </c:pt>
                  <c:pt idx="4">
                    <c:v>Calls</c:v>
                  </c:pt>
                  <c:pt idx="5">
                    <c:v>HCPs Reached</c:v>
                  </c:pt>
                  <c:pt idx="6">
                    <c:v>Calls</c:v>
                  </c:pt>
                  <c:pt idx="7">
                    <c:v>HCPs Reached</c:v>
                  </c:pt>
                </c:lvl>
                <c:lvl>
                  <c:pt idx="0">
                    <c:v>Sept'25</c:v>
                  </c:pt>
                  <c:pt idx="2">
                    <c:v>Oct'25</c:v>
                  </c:pt>
                  <c:pt idx="4">
                    <c:v>Nov'25</c:v>
                  </c:pt>
                  <c:pt idx="6">
                    <c:v>Dec'25</c:v>
                  </c:pt>
                </c:lvl>
              </c:multiLvlStrCache>
            </c:multiLvlStrRef>
          </c:cat>
          <c:val>
            <c:numRef>
              <c:f>Sheet1!$F$2:$F$9</c:f>
              <c:numCache>
                <c:formatCode>General</c:formatCode>
                <c:ptCount val="8"/>
                <c:pt idx="0">
                  <c:v>588</c:v>
                </c:pt>
                <c:pt idx="1">
                  <c:v>340</c:v>
                </c:pt>
                <c:pt idx="2">
                  <c:v>576</c:v>
                </c:pt>
                <c:pt idx="3">
                  <c:v>350</c:v>
                </c:pt>
                <c:pt idx="4">
                  <c:v>640</c:v>
                </c:pt>
                <c:pt idx="5">
                  <c:v>354</c:v>
                </c:pt>
                <c:pt idx="6">
                  <c:v>616</c:v>
                </c:pt>
                <c:pt idx="7">
                  <c:v>353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074-4976-A37A-0F1B5A145188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684722808"/>
        <c:axId val="684723528"/>
      </c:barChart>
      <c:catAx>
        <c:axId val="684722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4723528"/>
        <c:crosses val="autoZero"/>
        <c:auto val="1"/>
        <c:lblAlgn val="ctr"/>
        <c:lblOffset val="100"/>
        <c:noMultiLvlLbl val="0"/>
      </c:catAx>
      <c:valAx>
        <c:axId val="684723528"/>
        <c:scaling>
          <c:orientation val="minMax"/>
        </c:scaling>
        <c:delete val="0"/>
        <c:axPos val="l"/>
        <c:numFmt formatCode="0.0,\K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847228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Impressions</a:t>
            </a:r>
            <a:r>
              <a:rPr lang="en-US" sz="1600" baseline="0" dirty="0"/>
              <a:t> vs Spend</a:t>
            </a:r>
            <a:endParaRPr lang="en-IN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Impressions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Sept'25</c:v>
                </c:pt>
                <c:pt idx="1">
                  <c:v>Oct'25</c:v>
                </c:pt>
                <c:pt idx="2">
                  <c:v>Nov'25</c:v>
                </c:pt>
                <c:pt idx="3">
                  <c:v>Dec'25</c:v>
                </c:pt>
              </c:strCache>
            </c:strRef>
          </c:cat>
          <c:val>
            <c:numRef>
              <c:f>Sheet1!$B$2:$B$5</c:f>
              <c:numCache>
                <c:formatCode>0.0,,"M"</c:formatCode>
                <c:ptCount val="4"/>
                <c:pt idx="0">
                  <c:v>224080675</c:v>
                </c:pt>
                <c:pt idx="1">
                  <c:v>207015964</c:v>
                </c:pt>
                <c:pt idx="2">
                  <c:v>212418848</c:v>
                </c:pt>
                <c:pt idx="3">
                  <c:v>211166360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48-47F8-8989-DBF2543A347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Spend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Sept'25</c:v>
                </c:pt>
                <c:pt idx="1">
                  <c:v>Oct'25</c:v>
                </c:pt>
                <c:pt idx="2">
                  <c:v>Nov'25</c:v>
                </c:pt>
                <c:pt idx="3">
                  <c:v>Dec'25</c:v>
                </c:pt>
              </c:strCache>
            </c:strRef>
          </c:cat>
          <c:val>
            <c:numRef>
              <c:f>Sheet1!$C$2:$C$5</c:f>
              <c:numCache>
                <c:formatCode>0.0,,"M"</c:formatCode>
                <c:ptCount val="4"/>
                <c:pt idx="0">
                  <c:v>37073895.450000003</c:v>
                </c:pt>
                <c:pt idx="1">
                  <c:v>33413436.25</c:v>
                </c:pt>
                <c:pt idx="2">
                  <c:v>34934647.439999998</c:v>
                </c:pt>
                <c:pt idx="3">
                  <c:v>34951340.350000001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B48-47F8-8989-DBF2543A347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23449344"/>
        <c:axId val="223435904"/>
      </c:barChart>
      <c:catAx>
        <c:axId val="223449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3435904"/>
        <c:crosses val="autoZero"/>
        <c:auto val="1"/>
        <c:lblAlgn val="ctr"/>
        <c:lblOffset val="100"/>
        <c:noMultiLvlLbl val="0"/>
      </c:catAx>
      <c:valAx>
        <c:axId val="223435904"/>
        <c:scaling>
          <c:orientation val="minMax"/>
        </c:scaling>
        <c:delete val="0"/>
        <c:axPos val="l"/>
        <c:numFmt formatCode="0.0,,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3449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solidFill>
        <a:schemeClr val="bg2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 sz="1600" dirty="0"/>
              <a:t>CPC</a:t>
            </a:r>
            <a:r>
              <a:rPr lang="en-IN" sz="1600" baseline="0" dirty="0"/>
              <a:t> and CPM </a:t>
            </a:r>
            <a:endParaRPr lang="en-IN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CPC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Sept'25</c:v>
                </c:pt>
                <c:pt idx="1">
                  <c:v>Oct'25</c:v>
                </c:pt>
                <c:pt idx="2">
                  <c:v>Nov'25</c:v>
                </c:pt>
                <c:pt idx="3">
                  <c:v>Dec'25</c:v>
                </c:pt>
              </c:strCache>
            </c:strRef>
          </c:cat>
          <c:val>
            <c:numRef>
              <c:f>Sheet1!$B$2:$B$5</c:f>
              <c:numCache>
                <c:formatCode>0.0</c:formatCode>
                <c:ptCount val="4"/>
                <c:pt idx="0">
                  <c:v>71.904689047643075</c:v>
                </c:pt>
                <c:pt idx="1">
                  <c:v>69.585761896387694</c:v>
                </c:pt>
                <c:pt idx="2">
                  <c:v>70.547098480122074</c:v>
                </c:pt>
                <c:pt idx="3">
                  <c:v>70.764212915954175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70E-4DCB-B92F-C80F6450A5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23469504"/>
        <c:axId val="223471904"/>
      </c:line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CTR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Lbls>
            <c:dLbl>
              <c:idx val="2"/>
              <c:dLblPos val="b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F00D-43F5-9B88-9689A7356FD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Sept'25</c:v>
                </c:pt>
                <c:pt idx="1">
                  <c:v>Oct'25</c:v>
                </c:pt>
                <c:pt idx="2">
                  <c:v>Nov'25</c:v>
                </c:pt>
                <c:pt idx="3">
                  <c:v>Dec'25</c:v>
                </c:pt>
              </c:strCache>
            </c:strRef>
          </c:cat>
          <c:val>
            <c:numRef>
              <c:f>Sheet1!$C$2:$C$5</c:f>
              <c:numCache>
                <c:formatCode>0.0%</c:formatCode>
                <c:ptCount val="4"/>
                <c:pt idx="0">
                  <c:v>3.4631819823726234E-2</c:v>
                </c:pt>
                <c:pt idx="1">
                  <c:v>3.4951626522731996E-2</c:v>
                </c:pt>
                <c:pt idx="2">
                  <c:v>3.4666804459751406E-2</c:v>
                </c:pt>
                <c:pt idx="3">
                  <c:v>3.5286050459159737E-2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70E-4DCB-B92F-C80F6450A5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64721632"/>
        <c:axId val="964718752"/>
      </c:lineChart>
      <c:catAx>
        <c:axId val="223469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3471904"/>
        <c:crosses val="autoZero"/>
        <c:auto val="1"/>
        <c:lblAlgn val="ctr"/>
        <c:lblOffset val="100"/>
        <c:noMultiLvlLbl val="0"/>
      </c:catAx>
      <c:valAx>
        <c:axId val="223471904"/>
        <c:scaling>
          <c:orientation val="minMax"/>
        </c:scaling>
        <c:delete val="0"/>
        <c:axPos val="l"/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3469504"/>
        <c:crosses val="autoZero"/>
        <c:crossBetween val="between"/>
      </c:valAx>
      <c:valAx>
        <c:axId val="964718752"/>
        <c:scaling>
          <c:orientation val="minMax"/>
        </c:scaling>
        <c:delete val="0"/>
        <c:axPos val="r"/>
        <c:numFmt formatCode="0.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4721632"/>
        <c:crosses val="max"/>
        <c:crossBetween val="between"/>
      </c:valAx>
      <c:catAx>
        <c:axId val="96472163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96471875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solidFill>
        <a:schemeClr val="bg2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600" dirty="0"/>
              <a:t>Impressions</a:t>
            </a:r>
            <a:r>
              <a:rPr lang="en-US" sz="1600" baseline="0" dirty="0"/>
              <a:t> vs Spend vs Clicks</a:t>
            </a:r>
            <a:endParaRPr lang="en-IN" sz="16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Impressions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Sept'25</c:v>
                </c:pt>
                <c:pt idx="1">
                  <c:v>Oct'25</c:v>
                </c:pt>
                <c:pt idx="2">
                  <c:v>Nov'25</c:v>
                </c:pt>
                <c:pt idx="3">
                  <c:v>Dec'25</c:v>
                </c:pt>
              </c:strCache>
            </c:strRef>
          </c:cat>
          <c:val>
            <c:numRef>
              <c:f>Sheet1!$B$2:$B$5</c:f>
              <c:numCache>
                <c:formatCode>0.0,,"M"</c:formatCode>
                <c:ptCount val="4"/>
                <c:pt idx="0">
                  <c:v>132182687</c:v>
                </c:pt>
                <c:pt idx="1">
                  <c:v>126900532</c:v>
                </c:pt>
                <c:pt idx="2">
                  <c:v>131772457</c:v>
                </c:pt>
                <c:pt idx="3">
                  <c:v>128275620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D8-4185-8620-C7DCD2DD6F6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Spend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Sept'25</c:v>
                </c:pt>
                <c:pt idx="1">
                  <c:v>Oct'25</c:v>
                </c:pt>
                <c:pt idx="2">
                  <c:v>Nov'25</c:v>
                </c:pt>
                <c:pt idx="3">
                  <c:v>Dec'25</c:v>
                </c:pt>
              </c:strCache>
            </c:strRef>
          </c:cat>
          <c:val>
            <c:numRef>
              <c:f>Sheet1!$C$2:$C$5</c:f>
              <c:numCache>
                <c:formatCode>0.0,,"M"</c:formatCode>
                <c:ptCount val="4"/>
                <c:pt idx="0">
                  <c:v>37073895.450000003</c:v>
                </c:pt>
                <c:pt idx="1">
                  <c:v>33413436.25</c:v>
                </c:pt>
                <c:pt idx="2">
                  <c:v>34934647.439999998</c:v>
                </c:pt>
                <c:pt idx="3">
                  <c:v>34951340.350000001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D8-4185-8620-C7DCD2DD6F6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Clicks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Sept'25</c:v>
                </c:pt>
                <c:pt idx="1">
                  <c:v>Oct'25</c:v>
                </c:pt>
                <c:pt idx="2">
                  <c:v>Nov'25</c:v>
                </c:pt>
                <c:pt idx="3">
                  <c:v>Dec'25</c:v>
                </c:pt>
              </c:strCache>
            </c:strRef>
          </c:cat>
          <c:val>
            <c:numRef>
              <c:f>Sheet1!$D$2:$D$5</c:f>
              <c:numCache>
                <c:formatCode>0.0,,"M"</c:formatCode>
                <c:ptCount val="4"/>
                <c:pt idx="0">
                  <c:v>4577727</c:v>
                </c:pt>
                <c:pt idx="1">
                  <c:v>4435380</c:v>
                </c:pt>
                <c:pt idx="2">
                  <c:v>4568130</c:v>
                </c:pt>
                <c:pt idx="3">
                  <c:v>4526340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D8-4185-8620-C7DCD2DD6F6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223449344"/>
        <c:axId val="223435904"/>
      </c:barChart>
      <c:catAx>
        <c:axId val="2234493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3435904"/>
        <c:crosses val="autoZero"/>
        <c:auto val="1"/>
        <c:lblAlgn val="ctr"/>
        <c:lblOffset val="100"/>
        <c:noMultiLvlLbl val="0"/>
      </c:catAx>
      <c:valAx>
        <c:axId val="223435904"/>
        <c:scaling>
          <c:orientation val="minMax"/>
        </c:scaling>
        <c:delete val="0"/>
        <c:axPos val="l"/>
        <c:numFmt formatCode="0.0,,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23449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solidFill>
        <a:schemeClr val="bg2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Campaign</a:t>
            </a:r>
            <a:r>
              <a:rPr lang="en-US" sz="1400" baseline="0" dirty="0"/>
              <a:t> Wise YTD Impressions</a:t>
            </a:r>
            <a:endParaRPr lang="en-US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671-437A-9DEF-2DD1C71FD59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671-437A-9DEF-2DD1C71FD59D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671-437A-9DEF-2DD1C71FD59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671-437A-9DEF-2DD1C71FD59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Brand</c:v>
                </c:pt>
                <c:pt idx="1">
                  <c:v>Generic</c:v>
                </c:pt>
                <c:pt idx="2">
                  <c:v>Non Brand</c:v>
                </c:pt>
                <c:pt idx="3">
                  <c:v>Competitor</c:v>
                </c:pt>
              </c:strCache>
            </c:strRef>
          </c:cat>
          <c:val>
            <c:numRef>
              <c:f>Sheet1!$B$2:$B$5</c:f>
              <c:numCache>
                <c:formatCode>0.0,,"M"</c:formatCode>
                <c:ptCount val="4"/>
                <c:pt idx="0">
                  <c:v>385831727</c:v>
                </c:pt>
                <c:pt idx="1">
                  <c:v>384847186</c:v>
                </c:pt>
                <c:pt idx="2">
                  <c:v>384069052</c:v>
                </c:pt>
                <c:pt idx="3">
                  <c:v>389879530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779-42BD-91AC-FBB35DA96B8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solidFill>
        <a:schemeClr val="bg2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Campaign</a:t>
            </a:r>
            <a:r>
              <a:rPr lang="en-US" sz="1400" baseline="0" dirty="0"/>
              <a:t> Wise YTD Clicks</a:t>
            </a:r>
            <a:endParaRPr lang="en-US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889-49EA-ACDA-A141BE2E505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889-49EA-ACDA-A141BE2E505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889-49EA-ACDA-A141BE2E505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889-49EA-ACDA-A141BE2E505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Brand</c:v>
                </c:pt>
                <c:pt idx="1">
                  <c:v>Generic</c:v>
                </c:pt>
                <c:pt idx="2">
                  <c:v>Non Brand</c:v>
                </c:pt>
                <c:pt idx="3">
                  <c:v>Competitor</c:v>
                </c:pt>
              </c:strCache>
            </c:strRef>
          </c:cat>
          <c:val>
            <c:numRef>
              <c:f>Sheet1!$B$2:$B$5</c:f>
              <c:numCache>
                <c:formatCode>0.00,,"M"</c:formatCode>
                <c:ptCount val="4"/>
                <c:pt idx="0">
                  <c:v>13555652</c:v>
                </c:pt>
                <c:pt idx="1">
                  <c:v>13517556</c:v>
                </c:pt>
                <c:pt idx="2">
                  <c:v>13410850</c:v>
                </c:pt>
                <c:pt idx="3">
                  <c:v>13750119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3889-49EA-ACDA-A141BE2E505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solidFill>
        <a:schemeClr val="bg2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MoM</a:t>
            </a:r>
            <a:r>
              <a:rPr lang="en-US" sz="1400" baseline="0" dirty="0"/>
              <a:t> Sessions vs Engaged Sessions</a:t>
            </a:r>
            <a:endParaRPr lang="en-IN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Sessions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Sept'25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Sheet1!$B$2:$B$6</c:f>
              <c:numCache>
                <c:formatCode>0.0,,"M"</c:formatCode>
                <c:ptCount val="5"/>
                <c:pt idx="0">
                  <c:v>20678263</c:v>
                </c:pt>
                <c:pt idx="1">
                  <c:v>20929711</c:v>
                </c:pt>
                <c:pt idx="2">
                  <c:v>20761432</c:v>
                </c:pt>
                <c:pt idx="3">
                  <c:v>21579074</c:v>
                </c:pt>
                <c:pt idx="4">
                  <c:v>21429022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10-479B-AFF1-F09E2C1C323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Engaged Sessions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Sept'25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Sheet1!$C$2:$C$6</c:f>
              <c:numCache>
                <c:formatCode>0.0,,"M"</c:formatCode>
                <c:ptCount val="5"/>
                <c:pt idx="0">
                  <c:v>12821135</c:v>
                </c:pt>
                <c:pt idx="1">
                  <c:v>12929647</c:v>
                </c:pt>
                <c:pt idx="2">
                  <c:v>13022767</c:v>
                </c:pt>
                <c:pt idx="3">
                  <c:v>13513480</c:v>
                </c:pt>
                <c:pt idx="4">
                  <c:v>13463751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110-479B-AFF1-F09E2C1C32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67783472"/>
        <c:axId val="367786352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Engagement Rate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dLbls>
            <c:dLbl>
              <c:idx val="0"/>
              <c:layout>
                <c:manualLayout>
                  <c:x val="3.7565177061145046E-2"/>
                  <c:y val="8.589836329799664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110-479B-AFF1-F09E2C1C323D}"/>
                </c:ext>
              </c:extLst>
            </c:dLbl>
            <c:dLbl>
              <c:idx val="1"/>
              <c:layout>
                <c:manualLayout>
                  <c:x val="3.7565177061145066E-2"/>
                  <c:y val="4.2949181648998316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D110-479B-AFF1-F09E2C1C323D}"/>
                </c:ext>
              </c:extLst>
            </c:dLbl>
            <c:dLbl>
              <c:idx val="2"/>
              <c:layout>
                <c:manualLayout>
                  <c:x val="1.5026070824457935E-2"/>
                  <c:y val="-5.153901797879802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110-479B-AFF1-F09E2C1C323D}"/>
                </c:ext>
              </c:extLst>
            </c:dLbl>
            <c:dLbl>
              <c:idx val="3"/>
              <c:layout>
                <c:manualLayout>
                  <c:x val="8.7652079809337567E-3"/>
                  <c:y val="-8.16034451330968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110-479B-AFF1-F09E2C1C323D}"/>
                </c:ext>
              </c:extLst>
            </c:dLbl>
            <c:dLbl>
              <c:idx val="4"/>
              <c:layout>
                <c:manualLayout>
                  <c:x val="5.0086902748193423E-3"/>
                  <c:y val="3.006442715429878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110-479B-AFF1-F09E2C1C323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Sept'25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Sheet1!$D$2:$D$6</c:f>
              <c:numCache>
                <c:formatCode>0.0%</c:formatCode>
                <c:ptCount val="5"/>
                <c:pt idx="0">
                  <c:v>0.62002959339476438</c:v>
                </c:pt>
                <c:pt idx="1">
                  <c:v>0.61776519513336803</c:v>
                </c:pt>
                <c:pt idx="2">
                  <c:v>0.62725764773836412</c:v>
                </c:pt>
                <c:pt idx="3">
                  <c:v>0.62623076411897938</c:v>
                </c:pt>
                <c:pt idx="4">
                  <c:v>0.62829516904691218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D110-479B-AFF1-F09E2C1C32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89797296"/>
        <c:axId val="389796816"/>
      </c:lineChart>
      <c:catAx>
        <c:axId val="367783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786352"/>
        <c:crosses val="autoZero"/>
        <c:auto val="1"/>
        <c:lblAlgn val="ctr"/>
        <c:lblOffset val="100"/>
        <c:noMultiLvlLbl val="0"/>
      </c:catAx>
      <c:valAx>
        <c:axId val="367786352"/>
        <c:scaling>
          <c:orientation val="minMax"/>
        </c:scaling>
        <c:delete val="0"/>
        <c:axPos val="l"/>
        <c:numFmt formatCode="0.0,,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7783472"/>
        <c:crosses val="autoZero"/>
        <c:crossBetween val="between"/>
      </c:valAx>
      <c:valAx>
        <c:axId val="389796816"/>
        <c:scaling>
          <c:orientation val="minMax"/>
        </c:scaling>
        <c:delete val="0"/>
        <c:axPos val="r"/>
        <c:numFmt formatCode="0.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9797296"/>
        <c:crosses val="max"/>
        <c:crossBetween val="between"/>
      </c:valAx>
      <c:catAx>
        <c:axId val="3897972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8979681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Source</a:t>
            </a:r>
            <a:r>
              <a:rPr lang="en-US" sz="1400" baseline="0" dirty="0"/>
              <a:t> &amp; Sessions</a:t>
            </a:r>
            <a:endParaRPr lang="en-IN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Paid Search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Sheet1!$B$2:$B$6</c:f>
              <c:numCache>
                <c:formatCode>0.0,,"M"</c:formatCode>
                <c:ptCount val="5"/>
                <c:pt idx="0">
                  <c:v>4003680</c:v>
                </c:pt>
                <c:pt idx="1">
                  <c:v>3987863</c:v>
                </c:pt>
                <c:pt idx="2">
                  <c:v>4055171</c:v>
                </c:pt>
                <c:pt idx="3">
                  <c:v>4460120</c:v>
                </c:pt>
                <c:pt idx="4">
                  <c:v>4068162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3C8-4264-9366-F8506FD4BF8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Direct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Sheet1!$C$2:$C$6</c:f>
              <c:numCache>
                <c:formatCode>0.0,,"M"</c:formatCode>
                <c:ptCount val="5"/>
                <c:pt idx="0">
                  <c:v>4306430</c:v>
                </c:pt>
                <c:pt idx="1">
                  <c:v>4324704</c:v>
                </c:pt>
                <c:pt idx="2">
                  <c:v>4025708</c:v>
                </c:pt>
                <c:pt idx="3">
                  <c:v>4081436</c:v>
                </c:pt>
                <c:pt idx="4">
                  <c:v>4462502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3C8-4264-9366-F8506FD4BF8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Display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Sheet1!$D$2:$D$6</c:f>
              <c:numCache>
                <c:formatCode>0.0,,"M"</c:formatCode>
                <c:ptCount val="5"/>
                <c:pt idx="0">
                  <c:v>4037782</c:v>
                </c:pt>
                <c:pt idx="1">
                  <c:v>4272022</c:v>
                </c:pt>
                <c:pt idx="2">
                  <c:v>4306519</c:v>
                </c:pt>
                <c:pt idx="3">
                  <c:v>4226364</c:v>
                </c:pt>
                <c:pt idx="4">
                  <c:v>4104652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3C8-4264-9366-F8506FD4BF8C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Organic Search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Sheet1!$E$2:$E$6</c:f>
              <c:numCache>
                <c:formatCode>0.0,,"M"</c:formatCode>
                <c:ptCount val="5"/>
                <c:pt idx="0">
                  <c:v>4132215</c:v>
                </c:pt>
                <c:pt idx="1">
                  <c:v>4301837</c:v>
                </c:pt>
                <c:pt idx="2">
                  <c:v>4334809</c:v>
                </c:pt>
                <c:pt idx="3">
                  <c:v>4303842</c:v>
                </c:pt>
                <c:pt idx="4">
                  <c:v>4506448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3C8-4264-9366-F8506FD4BF8C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Referral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Sheet1!$F$2:$F$6</c:f>
              <c:numCache>
                <c:formatCode>0.0,,"M"</c:formatCode>
                <c:ptCount val="5"/>
                <c:pt idx="0">
                  <c:v>4198156</c:v>
                </c:pt>
                <c:pt idx="1">
                  <c:v>4043285</c:v>
                </c:pt>
                <c:pt idx="2">
                  <c:v>4039225</c:v>
                </c:pt>
                <c:pt idx="3">
                  <c:v>4507312</c:v>
                </c:pt>
                <c:pt idx="4">
                  <c:v>4287258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3C8-4264-9366-F8506FD4BF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964705792"/>
        <c:axId val="964702432"/>
      </c:barChart>
      <c:catAx>
        <c:axId val="964705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4702432"/>
        <c:crosses val="autoZero"/>
        <c:auto val="1"/>
        <c:lblAlgn val="ctr"/>
        <c:lblOffset val="100"/>
        <c:noMultiLvlLbl val="0"/>
      </c:catAx>
      <c:valAx>
        <c:axId val="964702432"/>
        <c:scaling>
          <c:orientation val="minMax"/>
        </c:scaling>
        <c:delete val="0"/>
        <c:axPos val="l"/>
        <c:numFmt formatCode="0.0,,&quot;M&quot;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470579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solidFill>
        <a:schemeClr val="bg2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400" dirty="0"/>
              <a:t>Source</a:t>
            </a:r>
            <a:r>
              <a:rPr lang="en-US" sz="1400" baseline="0" dirty="0"/>
              <a:t> and Engagement Rate</a:t>
            </a:r>
            <a:endParaRPr lang="en-IN" sz="14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Paid Search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Sheet1!$B$2:$B$6</c:f>
              <c:numCache>
                <c:formatCode>0.0%</c:formatCode>
                <c:ptCount val="5"/>
                <c:pt idx="0">
                  <c:v>0.6160634716061224</c:v>
                </c:pt>
                <c:pt idx="1">
                  <c:v>0.6176413282000911</c:v>
                </c:pt>
                <c:pt idx="2">
                  <c:v>0.6332581289420347</c:v>
                </c:pt>
                <c:pt idx="3">
                  <c:v>0.62681362833287002</c:v>
                </c:pt>
                <c:pt idx="4">
                  <c:v>0.65262125746221511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1DD-42D7-A203-0F6E632DFD9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Direct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Sheet1!$C$2:$C$6</c:f>
              <c:numCache>
                <c:formatCode>0.0%</c:formatCode>
                <c:ptCount val="5"/>
                <c:pt idx="0">
                  <c:v>0.61486985739928435</c:v>
                </c:pt>
                <c:pt idx="1">
                  <c:v>0.61039460735347439</c:v>
                </c:pt>
                <c:pt idx="2">
                  <c:v>0.6418043732928469</c:v>
                </c:pt>
                <c:pt idx="3">
                  <c:v>0.6190975431196275</c:v>
                </c:pt>
                <c:pt idx="4">
                  <c:v>0.61549104067628424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71DD-42D7-A203-0F6E632DFD9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Display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Sheet1!$D$2:$D$6</c:f>
              <c:numCache>
                <c:formatCode>0.0%</c:formatCode>
                <c:ptCount val="5"/>
                <c:pt idx="0">
                  <c:v>0.62583765047246231</c:v>
                </c:pt>
                <c:pt idx="1">
                  <c:v>0.61875219743718546</c:v>
                </c:pt>
                <c:pt idx="2">
                  <c:v>0.61934290781022905</c:v>
                </c:pt>
                <c:pt idx="3">
                  <c:v>0.64004733146506076</c:v>
                </c:pt>
                <c:pt idx="4">
                  <c:v>0.61925688219123087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71DD-42D7-A203-0F6E632DFD9A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Organic Search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Sheet1!$E$2:$E$6</c:f>
              <c:numCache>
                <c:formatCode>0.0%</c:formatCode>
                <c:ptCount val="5"/>
                <c:pt idx="0">
                  <c:v>0.62183986070424702</c:v>
                </c:pt>
                <c:pt idx="1">
                  <c:v>0.62470684035680568</c:v>
                </c:pt>
                <c:pt idx="2">
                  <c:v>0.61728878942532417</c:v>
                </c:pt>
                <c:pt idx="3">
                  <c:v>0.61845578903686516</c:v>
                </c:pt>
                <c:pt idx="4">
                  <c:v>0.62796441898364297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71DD-42D7-A203-0F6E632DFD9A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Referral</c:v>
                </c:pt>
              </c:strCache>
            </c:strRef>
          </c:tx>
          <c:spPr>
            <a:ln w="28575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Sheet1!$A$2:$A$6</c:f>
              <c:strCache>
                <c:ptCount val="5"/>
                <c:pt idx="0">
                  <c:v>Aug'25</c:v>
                </c:pt>
                <c:pt idx="1">
                  <c:v>Sep'25</c:v>
                </c:pt>
                <c:pt idx="2">
                  <c:v>Oct'25</c:v>
                </c:pt>
                <c:pt idx="3">
                  <c:v>Nov'25</c:v>
                </c:pt>
                <c:pt idx="4">
                  <c:v>Dec'25</c:v>
                </c:pt>
              </c:strCache>
            </c:strRef>
          </c:cat>
          <c:val>
            <c:numRef>
              <c:f>Sheet1!$F$2:$F$6</c:f>
              <c:numCache>
                <c:formatCode>0.0%</c:formatCode>
                <c:ptCount val="5"/>
                <c:pt idx="0">
                  <c:v>0.62173678157743539</c:v>
                </c:pt>
                <c:pt idx="1">
                  <c:v>0.61734258158898025</c:v>
                </c:pt>
                <c:pt idx="2">
                  <c:v>0.62587228985758403</c:v>
                </c:pt>
                <c:pt idx="3">
                  <c:v>0.62658187407483668</c:v>
                </c:pt>
                <c:pt idx="4">
                  <c:v>0.62754072649698245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71DD-42D7-A203-0F6E632DFD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64705792"/>
        <c:axId val="964702432"/>
      </c:lineChart>
      <c:catAx>
        <c:axId val="964705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4702432"/>
        <c:crosses val="autoZero"/>
        <c:auto val="1"/>
        <c:lblAlgn val="ctr"/>
        <c:lblOffset val="100"/>
        <c:noMultiLvlLbl val="0"/>
      </c:catAx>
      <c:valAx>
        <c:axId val="964702432"/>
        <c:scaling>
          <c:orientation val="minMax"/>
          <c:min val="0.60000000000000009"/>
        </c:scaling>
        <c:delete val="0"/>
        <c:axPos val="l"/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4705792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solidFill>
        <a:schemeClr val="bg2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svg>
</file>

<file path=ppt/media/image11.png>
</file>

<file path=ppt/media/image12.sv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07CCD-F66E-E440-D293-0CAC76DDD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9FAA1A-5F8C-68EB-B2C9-EEA7ECB5E7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B18302D-9BDE-4C69-4949-7431713C54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389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7A4575-2D82-6F27-5A98-0F5D7F57C9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907191-F13D-7864-013D-10E6624442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1CC101-8DFF-AB52-9239-6B3E48F02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8347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07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736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6530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055F72-4FBA-8D3B-2465-3E466100A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E60CF8-F629-8EC7-6256-3C81146CE9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E00957A-3426-BA9D-6FF8-2C2C6710B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134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1387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BD871-76F1-99DF-9659-FBE057FFD5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234335-7120-18C1-0E0D-CC38251C7A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FF0BF0-A780-48F5-6B3D-E1336E9D6C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2273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A55EB0-765B-05F4-26FD-C52D9D5F4B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9897FA-23E5-CD38-7436-6C6792CC43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7FCE98-B31D-30C1-BA16-2114B63B8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496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85D1A2-2FA2-BFAB-DE2A-DF0ECFE74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4D8550-1995-4313-3286-535F8B74C7F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B859FF-24C6-3B02-DC59-B3ACED5A6E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646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4A3260-1550-A4C1-65E1-B630E6932B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C2817B-06DC-BB2C-D465-23DD63BEBC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37E9F2-E7C5-2A5F-86E1-B4672DC34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857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317998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>
            <a:extLst>
              <a:ext uri="{FF2B5EF4-FFF2-40B4-BE49-F238E27FC236}">
                <a16:creationId xmlns:a16="http://schemas.microsoft.com/office/drawing/2014/main" id="{D014917C-8694-B4A4-A211-0F31F00E2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1550562" cy="2545382"/>
          </a:xfrm>
          <a:custGeom>
            <a:avLst/>
            <a:gdLst>
              <a:gd name="connsiteX0" fmla="*/ 683117 w 1550562"/>
              <a:gd name="connsiteY0" fmla="*/ 0 h 2545382"/>
              <a:gd name="connsiteX1" fmla="*/ 1550562 w 1550562"/>
              <a:gd name="connsiteY1" fmla="*/ 0 h 2545382"/>
              <a:gd name="connsiteX2" fmla="*/ 1550562 w 1550562"/>
              <a:gd name="connsiteY2" fmla="*/ 7240 h 2545382"/>
              <a:gd name="connsiteX3" fmla="*/ 221868 w 1550562"/>
              <a:gd name="connsiteY3" fmla="*/ 2418735 h 2545382"/>
              <a:gd name="connsiteX4" fmla="*/ 0 w 1550562"/>
              <a:gd name="connsiteY4" fmla="*/ 2545382 h 2545382"/>
              <a:gd name="connsiteX5" fmla="*/ 0 w 1550562"/>
              <a:gd name="connsiteY5" fmla="*/ 1500516 h 2545382"/>
              <a:gd name="connsiteX6" fmla="*/ 102557 w 1550562"/>
              <a:gd name="connsiteY6" fmla="*/ 1405503 h 2545382"/>
              <a:gd name="connsiteX7" fmla="*/ 673022 w 1550562"/>
              <a:gd name="connsiteY7" fmla="*/ 200390 h 2545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50562" h="2545382">
                <a:moveTo>
                  <a:pt x="683117" y="0"/>
                </a:moveTo>
                <a:lnTo>
                  <a:pt x="1550562" y="0"/>
                </a:lnTo>
                <a:lnTo>
                  <a:pt x="1550562" y="7240"/>
                </a:lnTo>
                <a:cubicBezTo>
                  <a:pt x="1550562" y="1022523"/>
                  <a:pt x="1020469" y="1913556"/>
                  <a:pt x="221868" y="2418735"/>
                </a:cubicBezTo>
                <a:lnTo>
                  <a:pt x="0" y="2545382"/>
                </a:lnTo>
                <a:lnTo>
                  <a:pt x="0" y="1500516"/>
                </a:lnTo>
                <a:lnTo>
                  <a:pt x="102557" y="1405503"/>
                </a:lnTo>
                <a:cubicBezTo>
                  <a:pt x="416582" y="1089274"/>
                  <a:pt x="625660" y="668089"/>
                  <a:pt x="673022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A7DB6972-BB75-254A-BA88-C0C3E6E93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-1"/>
            <a:ext cx="682740" cy="1500050"/>
          </a:xfrm>
          <a:custGeom>
            <a:avLst/>
            <a:gdLst>
              <a:gd name="connsiteX0" fmla="*/ 0 w 682740"/>
              <a:gd name="connsiteY0" fmla="*/ 0 h 1500050"/>
              <a:gd name="connsiteX1" fmla="*/ 682740 w 682740"/>
              <a:gd name="connsiteY1" fmla="*/ 0 h 1500050"/>
              <a:gd name="connsiteX2" fmla="*/ 672647 w 682740"/>
              <a:gd name="connsiteY2" fmla="*/ 200357 h 1500050"/>
              <a:gd name="connsiteX3" fmla="*/ 102290 w 682740"/>
              <a:gd name="connsiteY3" fmla="*/ 1405281 h 1500050"/>
              <a:gd name="connsiteX4" fmla="*/ 0 w 682740"/>
              <a:gd name="connsiteY4" fmla="*/ 1500050 h 15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2740" h="1500050">
                <a:moveTo>
                  <a:pt x="0" y="0"/>
                </a:moveTo>
                <a:lnTo>
                  <a:pt x="682740" y="0"/>
                </a:lnTo>
                <a:lnTo>
                  <a:pt x="672647" y="200357"/>
                </a:lnTo>
                <a:cubicBezTo>
                  <a:pt x="625294" y="667983"/>
                  <a:pt x="416256" y="1089101"/>
                  <a:pt x="102290" y="1405281"/>
                </a:cubicBezTo>
                <a:lnTo>
                  <a:pt x="0" y="150005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Image 2">
            <a:extLst>
              <a:ext uri="{FF2B5EF4-FFF2-40B4-BE49-F238E27FC236}">
                <a16:creationId xmlns:a16="http://schemas.microsoft.com/office/drawing/2014/main" id="{790E862E-398F-571C-EC2C-3D17164DE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0445" y="314191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C975BF2-D657-C309-269D-B8D0062631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563" y="1089213"/>
            <a:ext cx="9879437" cy="980844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54">
            <a:extLst>
              <a:ext uri="{FF2B5EF4-FFF2-40B4-BE49-F238E27FC236}">
                <a16:creationId xmlns:a16="http://schemas.microsoft.com/office/drawing/2014/main" id="{A0AEB4DF-13C8-8171-2BDB-FD1AD542E7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50564" y="2331958"/>
            <a:ext cx="2975217" cy="3704266"/>
          </a:xfrm>
        </p:spPr>
        <p:txBody>
          <a:bodyPr lIns="91440" tIns="0" rIns="91440" bIns="0" anchor="t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/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134EBA-AF32-9F8A-370F-0D3E842F0397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5087154" y="2331791"/>
            <a:ext cx="6345893" cy="3721817"/>
          </a:xfrm>
        </p:spPr>
        <p:txBody>
          <a:bodyPr lIns="91440" rIns="9144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AE99A73D-155B-A133-9671-506F54A0559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958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Graphic 28">
            <a:extLst>
              <a:ext uri="{FF2B5EF4-FFF2-40B4-BE49-F238E27FC236}">
                <a16:creationId xmlns:a16="http://schemas.microsoft.com/office/drawing/2014/main" id="{D5595DD5-43B0-252F-8BC6-6B74340C5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>
            <a:off x="1" y="-1"/>
            <a:ext cx="443344" cy="6856025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50564" y="1057274"/>
            <a:ext cx="9875463" cy="999746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BC3A3767-6C5E-8188-0A49-955BBACE37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-3" y="4420134"/>
            <a:ext cx="1293237" cy="2437866"/>
          </a:xfrm>
          <a:custGeom>
            <a:avLst/>
            <a:gdLst>
              <a:gd name="connsiteX0" fmla="*/ 1293237 w 1293237"/>
              <a:gd name="connsiteY0" fmla="*/ 2437866 h 2437866"/>
              <a:gd name="connsiteX1" fmla="*/ 1292465 w 1293237"/>
              <a:gd name="connsiteY1" fmla="*/ 2437373 h 2437866"/>
              <a:gd name="connsiteX2" fmla="*/ 0 w 1293237"/>
              <a:gd name="connsiteY2" fmla="*/ 0 h 2437866"/>
              <a:gd name="connsiteX3" fmla="*/ 1293237 w 1293237"/>
              <a:gd name="connsiteY3" fmla="*/ 0 h 24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93237" h="2437866">
                <a:moveTo>
                  <a:pt x="1293237" y="2437866"/>
                </a:moveTo>
                <a:lnTo>
                  <a:pt x="1292465" y="2437373"/>
                </a:lnTo>
                <a:cubicBezTo>
                  <a:pt x="511725" y="1903845"/>
                  <a:pt x="0" y="1011184"/>
                  <a:pt x="0" y="0"/>
                </a:cubicBezTo>
                <a:lnTo>
                  <a:pt x="1293237" y="0"/>
                </a:lnTo>
                <a:close/>
              </a:path>
            </a:pathLst>
          </a:custGeom>
          <a:solidFill>
            <a:schemeClr val="accent1"/>
          </a:solidFill>
          <a:ln w="476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E4BD7F71-D12B-4F27-1505-FF681CF55F73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550564" y="2303028"/>
            <a:ext cx="5829147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FB87C65D-4EF3-18C8-18A8-477F87A37E51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7940842" y="2303028"/>
            <a:ext cx="3485184" cy="3961593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7" name="Slide Number Placeholder 2">
            <a:extLst>
              <a:ext uri="{FF2B5EF4-FFF2-40B4-BE49-F238E27FC236}">
                <a16:creationId xmlns:a16="http://schemas.microsoft.com/office/drawing/2014/main" id="{AEFFA34C-885D-E995-D8F9-B4ACFBF311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3" name="Graphic 42">
            <a:extLst>
              <a:ext uri="{FF2B5EF4-FFF2-40B4-BE49-F238E27FC236}">
                <a16:creationId xmlns:a16="http://schemas.microsoft.com/office/drawing/2014/main" id="{C6639AD7-128F-B39D-B45F-0F22A2C6D6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7193"/>
          <a:stretch/>
        </p:blipFill>
        <p:spPr>
          <a:xfrm rot="5400000">
            <a:off x="6072641" y="-5676015"/>
            <a:ext cx="443344" cy="11795374"/>
          </a:xfrm>
          <a:custGeom>
            <a:avLst/>
            <a:gdLst>
              <a:gd name="connsiteX0" fmla="*/ 0 w 1734410"/>
              <a:gd name="connsiteY0" fmla="*/ 0 h 4795637"/>
              <a:gd name="connsiteX1" fmla="*/ 1734410 w 1734410"/>
              <a:gd name="connsiteY1" fmla="*/ 0 h 4795637"/>
              <a:gd name="connsiteX2" fmla="*/ 1734410 w 1734410"/>
              <a:gd name="connsiteY2" fmla="*/ 4795637 h 4795637"/>
              <a:gd name="connsiteX3" fmla="*/ 0 w 1734410"/>
              <a:gd name="connsiteY3" fmla="*/ 4795637 h 4795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410" h="4795637">
                <a:moveTo>
                  <a:pt x="0" y="0"/>
                </a:moveTo>
                <a:lnTo>
                  <a:pt x="1734410" y="0"/>
                </a:lnTo>
                <a:lnTo>
                  <a:pt x="1734410" y="4795637"/>
                </a:lnTo>
                <a:lnTo>
                  <a:pt x="0" y="4795637"/>
                </a:lnTo>
                <a:close/>
              </a:path>
            </a:pathLst>
          </a:custGeom>
        </p:spPr>
      </p:pic>
      <p:pic>
        <p:nvPicPr>
          <p:cNvPr id="54" name="Graphic 53">
            <a:extLst>
              <a:ext uri="{FF2B5EF4-FFF2-40B4-BE49-F238E27FC236}">
                <a16:creationId xmlns:a16="http://schemas.microsoft.com/office/drawing/2014/main" id="{48479A23-C29C-C711-510C-05B69B882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1443" r="10857"/>
          <a:stretch/>
        </p:blipFill>
        <p:spPr>
          <a:xfrm rot="16200000">
            <a:off x="-6447" y="6444"/>
            <a:ext cx="1961253" cy="1948364"/>
          </a:xfrm>
          <a:custGeom>
            <a:avLst/>
            <a:gdLst>
              <a:gd name="connsiteX0" fmla="*/ 1961253 w 1961253"/>
              <a:gd name="connsiteY0" fmla="*/ 0 h 1948364"/>
              <a:gd name="connsiteX1" fmla="*/ 1961253 w 1961253"/>
              <a:gd name="connsiteY1" fmla="*/ 1948364 h 1948364"/>
              <a:gd name="connsiteX2" fmla="*/ 0 w 1961253"/>
              <a:gd name="connsiteY2" fmla="*/ 1948364 h 1948364"/>
              <a:gd name="connsiteX3" fmla="*/ 0 w 1961253"/>
              <a:gd name="connsiteY3" fmla="*/ 0 h 19483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61253" h="1948364">
                <a:moveTo>
                  <a:pt x="1961253" y="0"/>
                </a:moveTo>
                <a:lnTo>
                  <a:pt x="1961253" y="1948364"/>
                </a:lnTo>
                <a:lnTo>
                  <a:pt x="0" y="1948364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7" name="Image 2">
            <a:extLst>
              <a:ext uri="{FF2B5EF4-FFF2-40B4-BE49-F238E27FC236}">
                <a16:creationId xmlns:a16="http://schemas.microsoft.com/office/drawing/2014/main" id="{F3DC42FA-4B8F-2EFC-CAB4-1CCAB93BEB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96626" y="4929577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65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0"/>
            <a:ext cx="12216063" cy="3467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10511627" cy="1012785"/>
          </a:xfrm>
        </p:spPr>
        <p:txBody>
          <a:bodyPr tIns="0" bIns="0"/>
          <a:lstStyle>
            <a:lvl1pPr algn="ctr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4D6DED8E-165F-59D7-F01C-4EF0446E5FC0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914400" y="2316067"/>
            <a:ext cx="10511627" cy="3948557"/>
          </a:xfrm>
        </p:spPr>
        <p:txBody>
          <a:bodyPr lIns="91440" tIns="91440" rIns="91440" bIns="9144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2933FDAB-13EE-5F9F-5DFC-A5A60BC636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5081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EF1F750-031C-BDB7-BD7B-9CBE17406F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948738" cy="6858000"/>
          </a:xfrm>
          <a:custGeom>
            <a:avLst/>
            <a:gdLst>
              <a:gd name="connsiteX0" fmla="*/ 0 w 8948738"/>
              <a:gd name="connsiteY0" fmla="*/ 0 h 6858000"/>
              <a:gd name="connsiteX1" fmla="*/ 5932941 w 8948738"/>
              <a:gd name="connsiteY1" fmla="*/ 0 h 6858000"/>
              <a:gd name="connsiteX2" fmla="*/ 6047310 w 8948738"/>
              <a:gd name="connsiteY2" fmla="*/ 14613 h 6858000"/>
              <a:gd name="connsiteX3" fmla="*/ 8948738 w 8948738"/>
              <a:gd name="connsiteY3" fmla="*/ 3416480 h 6858000"/>
              <a:gd name="connsiteX4" fmla="*/ 5702202 w 8948738"/>
              <a:gd name="connsiteY4" fmla="*/ 6853523 h 6858000"/>
              <a:gd name="connsiteX5" fmla="*/ 5526113 w 8948738"/>
              <a:gd name="connsiteY5" fmla="*/ 6858000 h 6858000"/>
              <a:gd name="connsiteX6" fmla="*/ 0 w 8948738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948738" h="6858000">
                <a:moveTo>
                  <a:pt x="0" y="0"/>
                </a:moveTo>
                <a:lnTo>
                  <a:pt x="5932941" y="0"/>
                </a:lnTo>
                <a:lnTo>
                  <a:pt x="6047310" y="14613"/>
                </a:lnTo>
                <a:cubicBezTo>
                  <a:pt x="7690210" y="267026"/>
                  <a:pt x="8948738" y="1693971"/>
                  <a:pt x="8948738" y="3416480"/>
                </a:cubicBezTo>
                <a:cubicBezTo>
                  <a:pt x="8948738" y="5257788"/>
                  <a:pt x="7510634" y="6761349"/>
                  <a:pt x="5702202" y="6853523"/>
                </a:cubicBezTo>
                <a:lnTo>
                  <a:pt x="552611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47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FEB515B5-2D9F-58E1-6E3C-CCBF105D89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527501" y="0"/>
            <a:ext cx="4671276" cy="6857999"/>
          </a:xfrm>
          <a:custGeom>
            <a:avLst/>
            <a:gdLst>
              <a:gd name="connsiteX0" fmla="*/ 3416476 w 4653374"/>
              <a:gd name="connsiteY0" fmla="*/ 0 h 6831717"/>
              <a:gd name="connsiteX1" fmla="*/ 4653374 w 4653374"/>
              <a:gd name="connsiteY1" fmla="*/ 0 h 6831717"/>
              <a:gd name="connsiteX2" fmla="*/ 4653374 w 4653374"/>
              <a:gd name="connsiteY2" fmla="*/ 6831717 h 6831717"/>
              <a:gd name="connsiteX3" fmla="*/ 3416476 w 4653374"/>
              <a:gd name="connsiteY3" fmla="*/ 6831717 h 6831717"/>
              <a:gd name="connsiteX4" fmla="*/ 0 w 4653374"/>
              <a:gd name="connsiteY4" fmla="*/ 3415863 h 6831717"/>
              <a:gd name="connsiteX5" fmla="*/ 3416476 w 4653374"/>
              <a:gd name="connsiteY5" fmla="*/ 0 h 6831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653374" h="6831717">
                <a:moveTo>
                  <a:pt x="3416476" y="0"/>
                </a:moveTo>
                <a:lnTo>
                  <a:pt x="4653374" y="0"/>
                </a:lnTo>
                <a:lnTo>
                  <a:pt x="4653374" y="6831717"/>
                </a:lnTo>
                <a:lnTo>
                  <a:pt x="3416476" y="6831717"/>
                </a:lnTo>
                <a:cubicBezTo>
                  <a:pt x="1529612" y="6831717"/>
                  <a:pt x="0" y="5302406"/>
                  <a:pt x="0" y="3415863"/>
                </a:cubicBezTo>
                <a:cubicBezTo>
                  <a:pt x="0" y="1529335"/>
                  <a:pt x="1529607" y="0"/>
                  <a:pt x="3416476" y="0"/>
                </a:cubicBezTo>
                <a:close/>
              </a:path>
            </a:pathLst>
          </a:custGeom>
          <a:solidFill>
            <a:schemeClr val="accent1"/>
          </a:solidFill>
          <a:ln w="477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9" name="Image 2">
            <a:extLst>
              <a:ext uri="{FF2B5EF4-FFF2-40B4-BE49-F238E27FC236}">
                <a16:creationId xmlns:a16="http://schemas.microsoft.com/office/drawing/2014/main" id="{5CCFEDF9-5B69-87BA-8A33-35033DA401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8766586" y="0"/>
            <a:ext cx="3432191" cy="343219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1" y="849782"/>
            <a:ext cx="5715000" cy="2727709"/>
          </a:xfrm>
        </p:spPr>
        <p:txBody>
          <a:bodyPr tIns="0" bIns="0" anchor="b" anchorCtr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6F10CB4-CF79-A942-DA9C-04CBB7C89DC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14401" y="3813606"/>
            <a:ext cx="5715000" cy="2234642"/>
          </a:xfrm>
        </p:spPr>
        <p:txBody>
          <a:bodyPr lIns="91440" tIns="0" rIns="91440" bIns="0" anchor="t" anchorCtr="0">
            <a:normAutofit/>
          </a:bodyPr>
          <a:lstStyle>
            <a:lvl1pPr marL="0" indent="0" algn="l">
              <a:spcBef>
                <a:spcPts val="576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3728988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C6B5F91-ABF5-D0B6-E43F-40CEDC3A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2D64F1-27B6-A1E5-4F44-A6029FAB30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ctr" anchorCtr="0"/>
          <a:lstStyle/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18684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626DE4B-D4E5-B36A-89FA-7C0E87AFC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5243571-BE64-3777-F992-88FC43A60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1828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DFAE2CB-0EAD-E788-FCB7-FB12F6939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952" y="758952"/>
            <a:ext cx="3932237" cy="1524662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58952" y="2286000"/>
            <a:ext cx="3932237" cy="356708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7" y="741459"/>
            <a:ext cx="6242839" cy="511959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5005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AA6B609-D718-DB49-892F-7E49376CC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60938" y="755372"/>
            <a:ext cx="3931920" cy="1527048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60938" y="2286001"/>
            <a:ext cx="393192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5262700" y="987425"/>
            <a:ext cx="6172200" cy="4873625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34670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3964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331891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81789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Image 1">
            <a:extLst>
              <a:ext uri="{FF2B5EF4-FFF2-40B4-BE49-F238E27FC236}">
                <a16:creationId xmlns:a16="http://schemas.microsoft.com/office/drawing/2014/main" id="{2A3EC91E-4089-D366-06D3-3E66F93DFA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rot="16200000" flipH="1">
            <a:off x="-9389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3" name="Image 4">
            <a:extLst>
              <a:ext uri="{FF2B5EF4-FFF2-40B4-BE49-F238E27FC236}">
                <a16:creationId xmlns:a16="http://schemas.microsoft.com/office/drawing/2014/main" id="{EC46DC71-C12A-96C8-3FE2-AA95AB58B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>
              <a:lumMod val="40000"/>
              <a:lumOff val="60000"/>
              <a:alpha val="50000"/>
            </a:schemeClr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60565" y="1057274"/>
            <a:ext cx="7965461" cy="994164"/>
          </a:xfrm>
        </p:spPr>
        <p:txBody>
          <a:bodyPr lIns="91440" tIns="0" rIns="91440" bIns="0" anchor="b" anchorCtr="0">
            <a:noAutofit/>
          </a:bodyPr>
          <a:lstStyle>
            <a:lvl1pPr algn="l">
              <a:lnSpc>
                <a:spcPct val="100000"/>
              </a:lnSpc>
              <a:defRPr sz="3600" b="1"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B20F5EA7-881C-8FB7-EAC9-89C8F2E5865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0565" y="2303029"/>
            <a:ext cx="7965460" cy="3497698"/>
          </a:xfrm>
        </p:spPr>
        <p:txBody>
          <a:bodyPr lIns="91440" tIns="0" rIns="91440" bIns="0">
            <a:normAutofit/>
          </a:bodyPr>
          <a:lstStyle>
            <a:lvl1pPr>
              <a:spcBef>
                <a:spcPts val="1000"/>
              </a:spcBef>
              <a:defRPr sz="1800"/>
            </a:lvl1pPr>
            <a:lvl2pPr>
              <a:spcBef>
                <a:spcPts val="1000"/>
              </a:spcBef>
              <a:defRPr sz="1800"/>
            </a:lvl2pPr>
            <a:lvl3pPr>
              <a:spcBef>
                <a:spcPts val="1000"/>
              </a:spcBef>
              <a:defRPr sz="1800"/>
            </a:lvl3pPr>
            <a:lvl4pPr>
              <a:spcBef>
                <a:spcPts val="1000"/>
              </a:spcBef>
              <a:defRPr sz="1800"/>
            </a:lvl4pPr>
            <a:lvl5pPr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ED7A50D8-0839-EC58-FFBE-315A2099579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64809" y="1057274"/>
            <a:ext cx="7043617" cy="252021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Image 0">
            <a:extLst>
              <a:ext uri="{FF2B5EF4-FFF2-40B4-BE49-F238E27FC236}">
                <a16:creationId xmlns:a16="http://schemas.microsoft.com/office/drawing/2014/main" id="{CD2D664E-6702-6607-A37E-2E9961449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>
            <a:extLst>
              <a:ext uri="{FF2B5EF4-FFF2-40B4-BE49-F238E27FC236}">
                <a16:creationId xmlns:a16="http://schemas.microsoft.com/office/drawing/2014/main" id="{951C5737-DF7E-D671-AC74-9E488335B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>
            <a:extLst>
              <a:ext uri="{FF2B5EF4-FFF2-40B4-BE49-F238E27FC236}">
                <a16:creationId xmlns:a16="http://schemas.microsoft.com/office/drawing/2014/main" id="{B9036D42-A06F-E6EE-BB91-8BAF045198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>
            <a:extLst>
              <a:ext uri="{FF2B5EF4-FFF2-40B4-BE49-F238E27FC236}">
                <a16:creationId xmlns:a16="http://schemas.microsoft.com/office/drawing/2014/main" id="{86E0540C-3355-A50D-AC61-047B54B70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B00F713C-1CC6-5879-0410-95F179D56AD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E40D3F2-4A7A-F909-AC98-0B402B26776E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4364808" y="3808750"/>
            <a:ext cx="7043618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1629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6">
            <a:extLst>
              <a:ext uri="{FF2B5EF4-FFF2-40B4-BE49-F238E27FC236}">
                <a16:creationId xmlns:a16="http://schemas.microsoft.com/office/drawing/2014/main" id="{3C7B0BB3-A5CA-7C72-DC39-AD00EC9096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427336"/>
            <a:ext cx="3202546" cy="3430665"/>
          </a:xfrm>
          <a:custGeom>
            <a:avLst/>
            <a:gdLst>
              <a:gd name="connsiteX0" fmla="*/ 0 w 3202546"/>
              <a:gd name="connsiteY0" fmla="*/ 0 h 3430665"/>
              <a:gd name="connsiteX1" fmla="*/ 3202546 w 3202546"/>
              <a:gd name="connsiteY1" fmla="*/ 0 h 3430665"/>
              <a:gd name="connsiteX2" fmla="*/ 3202546 w 3202546"/>
              <a:gd name="connsiteY2" fmla="*/ 3430665 h 3430665"/>
              <a:gd name="connsiteX3" fmla="*/ 0 w 3202546"/>
              <a:gd name="connsiteY3" fmla="*/ 3430665 h 3430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0665">
                <a:moveTo>
                  <a:pt x="0" y="0"/>
                </a:moveTo>
                <a:lnTo>
                  <a:pt x="3202546" y="0"/>
                </a:lnTo>
                <a:lnTo>
                  <a:pt x="3202546" y="3430665"/>
                </a:lnTo>
                <a:lnTo>
                  <a:pt x="0" y="343066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07871527-68A5-0A5C-F5A6-A80523BAC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3654149"/>
            <a:ext cx="3202546" cy="3203852"/>
          </a:xfrm>
          <a:custGeom>
            <a:avLst/>
            <a:gdLst>
              <a:gd name="connsiteX0" fmla="*/ 3202546 w 3202546"/>
              <a:gd name="connsiteY0" fmla="*/ 0 h 3203852"/>
              <a:gd name="connsiteX1" fmla="*/ 3202546 w 3202546"/>
              <a:gd name="connsiteY1" fmla="*/ 3203852 h 3203852"/>
              <a:gd name="connsiteX2" fmla="*/ 0 w 3202546"/>
              <a:gd name="connsiteY2" fmla="*/ 3203852 h 3203852"/>
              <a:gd name="connsiteX3" fmla="*/ 0 w 3202546"/>
              <a:gd name="connsiteY3" fmla="*/ 3190718 h 32038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203852">
                <a:moveTo>
                  <a:pt x="3202546" y="0"/>
                </a:moveTo>
                <a:lnTo>
                  <a:pt x="3202546" y="3203852"/>
                </a:lnTo>
                <a:lnTo>
                  <a:pt x="0" y="3203852"/>
                </a:lnTo>
                <a:lnTo>
                  <a:pt x="0" y="319071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CEB118B3-9B06-AD11-738A-7A0651F98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5" y="1"/>
            <a:ext cx="3202545" cy="3437345"/>
          </a:xfrm>
          <a:custGeom>
            <a:avLst/>
            <a:gdLst>
              <a:gd name="connsiteX0" fmla="*/ 0 w 3202545"/>
              <a:gd name="connsiteY0" fmla="*/ 0 h 3437345"/>
              <a:gd name="connsiteX1" fmla="*/ 3202545 w 3202545"/>
              <a:gd name="connsiteY1" fmla="*/ 0 h 3437345"/>
              <a:gd name="connsiteX2" fmla="*/ 3202545 w 3202545"/>
              <a:gd name="connsiteY2" fmla="*/ 3437345 h 3437345"/>
              <a:gd name="connsiteX3" fmla="*/ 0 w 3202545"/>
              <a:gd name="connsiteY3" fmla="*/ 3437345 h 34373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5" h="3437345">
                <a:moveTo>
                  <a:pt x="0" y="0"/>
                </a:moveTo>
                <a:lnTo>
                  <a:pt x="3202545" y="0"/>
                </a:lnTo>
                <a:lnTo>
                  <a:pt x="3202545" y="3437345"/>
                </a:lnTo>
                <a:lnTo>
                  <a:pt x="0" y="343734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0EA94262-504E-06F2-F383-E832C37B12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9454" y="6681"/>
            <a:ext cx="3202546" cy="3436477"/>
          </a:xfrm>
          <a:custGeom>
            <a:avLst/>
            <a:gdLst>
              <a:gd name="connsiteX0" fmla="*/ 0 w 3202546"/>
              <a:gd name="connsiteY0" fmla="*/ 0 h 3436477"/>
              <a:gd name="connsiteX1" fmla="*/ 3202546 w 3202546"/>
              <a:gd name="connsiteY1" fmla="*/ 3214418 h 3436477"/>
              <a:gd name="connsiteX2" fmla="*/ 3202546 w 3202546"/>
              <a:gd name="connsiteY2" fmla="*/ 3436477 h 3436477"/>
              <a:gd name="connsiteX3" fmla="*/ 0 w 3202546"/>
              <a:gd name="connsiteY3" fmla="*/ 3436477 h 34364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36477">
                <a:moveTo>
                  <a:pt x="0" y="0"/>
                </a:moveTo>
                <a:lnTo>
                  <a:pt x="3202546" y="3214418"/>
                </a:lnTo>
                <a:lnTo>
                  <a:pt x="3202546" y="3436477"/>
                </a:lnTo>
                <a:lnTo>
                  <a:pt x="0" y="34364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399" y="834635"/>
            <a:ext cx="7796464" cy="1222385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BFBCB81C-7599-87A1-8037-5FB8C374503A}"/>
              </a:ext>
            </a:extLst>
          </p:cNvPr>
          <p:cNvSpPr>
            <a:spLocks noGrp="1"/>
          </p:cNvSpPr>
          <p:nvPr userDrawn="1"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6FF02D51-6992-3FED-2A19-92E5AC564CF4}"/>
              </a:ext>
            </a:extLst>
          </p:cNvPr>
          <p:cNvSpPr>
            <a:spLocks noGrp="1"/>
          </p:cNvSpPr>
          <p:nvPr userDrawn="1">
            <p:ph sz="half" idx="2" hasCustomPrompt="1"/>
          </p:nvPr>
        </p:nvSpPr>
        <p:spPr>
          <a:xfrm>
            <a:off x="914400" y="2303028"/>
            <a:ext cx="3283119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C2762372-3C12-61F8-F131-E4C08A2B1735}"/>
              </a:ext>
            </a:extLst>
          </p:cNvPr>
          <p:cNvSpPr>
            <a:spLocks noGrp="1"/>
          </p:cNvSpPr>
          <p:nvPr userDrawn="1">
            <p:ph sz="quarter" idx="4" hasCustomPrompt="1"/>
          </p:nvPr>
        </p:nvSpPr>
        <p:spPr>
          <a:xfrm>
            <a:off x="4782159" y="2303028"/>
            <a:ext cx="3284951" cy="3720337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283464" indent="-283464">
              <a:spcBef>
                <a:spcPts val="1000"/>
              </a:spcBef>
              <a:defRPr sz="1800"/>
            </a:lvl2pPr>
            <a:lvl3pPr marL="283464" indent="-283464">
              <a:spcBef>
                <a:spcPts val="1000"/>
              </a:spcBef>
              <a:defRPr sz="1800"/>
            </a:lvl3pPr>
            <a:lvl4pPr marL="283464" indent="-283464">
              <a:spcBef>
                <a:spcPts val="1000"/>
              </a:spcBef>
              <a:defRPr sz="1800"/>
            </a:lvl4pPr>
            <a:lvl5pPr marL="283464"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6733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76CF4B8-1811-BD21-43A7-560AC4724F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0B7B4F0-D3BC-63DF-6429-F771BE5A3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65393"/>
            <a:ext cx="7631709" cy="1091627"/>
          </a:xfrm>
        </p:spPr>
        <p:txBody>
          <a:bodyPr tIns="0" bIns="0"/>
          <a:lstStyle>
            <a:lvl1pPr algn="l">
              <a:lnSpc>
                <a:spcPct val="100000"/>
              </a:lnSpc>
              <a:defRPr sz="3600">
                <a:solidFill>
                  <a:schemeClr val="accent6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AADE444-940A-5A34-8C49-4F15BC33EEC7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914400" y="2303028"/>
            <a:ext cx="3283119" cy="4144192"/>
          </a:xfrm>
        </p:spPr>
        <p:txBody>
          <a:bodyPr lIns="91440" tIns="0" rIns="91440" bIns="0">
            <a:normAutofit/>
          </a:bodyPr>
          <a:lstStyle>
            <a:lvl1pPr marL="457200" indent="-457200">
              <a:spcBef>
                <a:spcPts val="1000"/>
              </a:spcBef>
              <a:buFont typeface="+mj-lt"/>
              <a:buAutoNum type="arabicPeriod"/>
              <a:defRPr sz="1800"/>
            </a:lvl1pPr>
            <a:lvl2pPr marL="745236" indent="-342900">
              <a:spcBef>
                <a:spcPts val="1000"/>
              </a:spcBef>
              <a:buFont typeface="+mj-lt"/>
              <a:buAutoNum type="alphaLcPeriod"/>
              <a:defRPr sz="1800"/>
            </a:lvl2pPr>
            <a:lvl3pPr marL="1202436" indent="-342900">
              <a:spcBef>
                <a:spcPts val="1000"/>
              </a:spcBef>
              <a:buFont typeface="+mj-lt"/>
              <a:buAutoNum type="arabicParenR"/>
              <a:defRPr sz="1800"/>
            </a:lvl3pPr>
            <a:lvl4pPr marL="1659636" indent="-342900">
              <a:spcBef>
                <a:spcPts val="1000"/>
              </a:spcBef>
              <a:buFont typeface="+mj-lt"/>
              <a:buAutoNum type="alphaLcParenR"/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79FCB-9A9F-6B60-A95C-FCF020598DE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782159" y="2303028"/>
            <a:ext cx="3763950" cy="4144192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indent="-283464">
              <a:spcBef>
                <a:spcPts val="1000"/>
              </a:spcBef>
              <a:defRPr sz="1800"/>
            </a:lvl2pPr>
            <a:lvl3pPr indent="-283464">
              <a:spcBef>
                <a:spcPts val="1000"/>
              </a:spcBef>
              <a:defRPr sz="1800"/>
            </a:lvl3pPr>
            <a:lvl4pPr indent="-283464">
              <a:spcBef>
                <a:spcPts val="1000"/>
              </a:spcBef>
              <a:defRPr sz="1800"/>
            </a:lvl4pPr>
            <a:lvl5pPr indent="-283464">
              <a:spcBef>
                <a:spcPts val="1000"/>
              </a:spcBef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2912B88E-830A-AD4C-378F-46EF5F77950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989454" y="965393"/>
            <a:ext cx="3202545" cy="5892607"/>
          </a:xfrm>
          <a:custGeom>
            <a:avLst/>
            <a:gdLst>
              <a:gd name="connsiteX0" fmla="*/ 0 w 3202545"/>
              <a:gd name="connsiteY0" fmla="*/ 0 h 6023366"/>
              <a:gd name="connsiteX1" fmla="*/ 3202545 w 3202545"/>
              <a:gd name="connsiteY1" fmla="*/ 0 h 6023366"/>
              <a:gd name="connsiteX2" fmla="*/ 3202545 w 3202545"/>
              <a:gd name="connsiteY2" fmla="*/ 3165406 h 6023366"/>
              <a:gd name="connsiteX3" fmla="*/ 2923656 w 3202545"/>
              <a:gd name="connsiteY3" fmla="*/ 3179481 h 6023366"/>
              <a:gd name="connsiteX4" fmla="*/ 364096 w 3202545"/>
              <a:gd name="connsiteY4" fmla="*/ 6016124 h 6023366"/>
              <a:gd name="connsiteX5" fmla="*/ 364096 w 3202545"/>
              <a:gd name="connsiteY5" fmla="*/ 6023364 h 6023366"/>
              <a:gd name="connsiteX6" fmla="*/ 1231541 w 3202545"/>
              <a:gd name="connsiteY6" fmla="*/ 6023364 h 6023366"/>
              <a:gd name="connsiteX7" fmla="*/ 1241636 w 3202545"/>
              <a:gd name="connsiteY7" fmla="*/ 5822974 h 6023366"/>
              <a:gd name="connsiteX8" fmla="*/ 3012253 w 3202545"/>
              <a:gd name="connsiteY8" fmla="*/ 4042481 h 6023366"/>
              <a:gd name="connsiteX9" fmla="*/ 3202545 w 3202545"/>
              <a:gd name="connsiteY9" fmla="*/ 4032784 h 6023366"/>
              <a:gd name="connsiteX10" fmla="*/ 3202545 w 3202545"/>
              <a:gd name="connsiteY10" fmla="*/ 4033098 h 6023366"/>
              <a:gd name="connsiteX11" fmla="*/ 3012291 w 3202545"/>
              <a:gd name="connsiteY11" fmla="*/ 4042794 h 6023366"/>
              <a:gd name="connsiteX12" fmla="*/ 1242011 w 3202545"/>
              <a:gd name="connsiteY12" fmla="*/ 5823008 h 6023366"/>
              <a:gd name="connsiteX13" fmla="*/ 1231918 w 3202545"/>
              <a:gd name="connsiteY13" fmla="*/ 6023365 h 6023366"/>
              <a:gd name="connsiteX14" fmla="*/ 3202545 w 3202545"/>
              <a:gd name="connsiteY14" fmla="*/ 6023365 h 6023366"/>
              <a:gd name="connsiteX15" fmla="*/ 3202545 w 3202545"/>
              <a:gd name="connsiteY15" fmla="*/ 6023366 h 6023366"/>
              <a:gd name="connsiteX16" fmla="*/ 0 w 3202545"/>
              <a:gd name="connsiteY16" fmla="*/ 6023366 h 60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202545" h="6023366">
                <a:moveTo>
                  <a:pt x="0" y="0"/>
                </a:moveTo>
                <a:lnTo>
                  <a:pt x="3202545" y="0"/>
                </a:lnTo>
                <a:lnTo>
                  <a:pt x="3202545" y="3165406"/>
                </a:lnTo>
                <a:lnTo>
                  <a:pt x="2923656" y="3179481"/>
                </a:lnTo>
                <a:cubicBezTo>
                  <a:pt x="1485615" y="3325450"/>
                  <a:pt x="364096" y="4539349"/>
                  <a:pt x="364096" y="6016124"/>
                </a:cubicBezTo>
                <a:lnTo>
                  <a:pt x="364096" y="6023364"/>
                </a:lnTo>
                <a:lnTo>
                  <a:pt x="1231541" y="6023364"/>
                </a:lnTo>
                <a:lnTo>
                  <a:pt x="1241636" y="5822974"/>
                </a:lnTo>
                <a:cubicBezTo>
                  <a:pt x="1336361" y="4887576"/>
                  <a:pt x="2077946" y="4138236"/>
                  <a:pt x="3012253" y="4042481"/>
                </a:cubicBezTo>
                <a:lnTo>
                  <a:pt x="3202545" y="4032784"/>
                </a:lnTo>
                <a:lnTo>
                  <a:pt x="3202545" y="4033098"/>
                </a:lnTo>
                <a:lnTo>
                  <a:pt x="3012291" y="4042794"/>
                </a:lnTo>
                <a:cubicBezTo>
                  <a:pt x="2078162" y="4138534"/>
                  <a:pt x="1336718" y="4887757"/>
                  <a:pt x="1242011" y="5823008"/>
                </a:cubicBezTo>
                <a:lnTo>
                  <a:pt x="1231918" y="6023365"/>
                </a:lnTo>
                <a:lnTo>
                  <a:pt x="3202545" y="6023365"/>
                </a:lnTo>
                <a:lnTo>
                  <a:pt x="3202545" y="6023366"/>
                </a:lnTo>
                <a:lnTo>
                  <a:pt x="0" y="6023366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9152F76-E42E-3D76-6BDB-2FA0D69216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353550" y="4000041"/>
            <a:ext cx="2838450" cy="2857959"/>
            <a:chOff x="12797096" y="4000041"/>
            <a:chExt cx="2838450" cy="2857959"/>
          </a:xfrm>
        </p:grpSpPr>
        <p:sp>
          <p:nvSpPr>
            <p:cNvPr id="20" name="Freeform: Shape 28">
              <a:extLst>
                <a:ext uri="{FF2B5EF4-FFF2-40B4-BE49-F238E27FC236}">
                  <a16:creationId xmlns:a16="http://schemas.microsoft.com/office/drawing/2014/main" id="{ED0348C7-D83F-0AD7-2539-41219A795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2797096" y="4000041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21" name="Freeform: Shape 25">
              <a:extLst>
                <a:ext uri="{FF2B5EF4-FFF2-40B4-BE49-F238E27FC236}">
                  <a16:creationId xmlns:a16="http://schemas.microsoft.com/office/drawing/2014/main" id="{E911AA2D-BE77-278D-CD2E-2EB3E180F3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664918" y="4867733"/>
              <a:ext cx="1970627" cy="1990267"/>
            </a:xfrm>
            <a:custGeom>
              <a:avLst/>
              <a:gdLst>
                <a:gd name="connsiteX0" fmla="*/ 0 w 1970627"/>
                <a:gd name="connsiteY0" fmla="*/ 0 h 1990267"/>
                <a:gd name="connsiteX1" fmla="*/ 1970627 w 1970627"/>
                <a:gd name="connsiteY1" fmla="*/ 0 h 1990267"/>
                <a:gd name="connsiteX2" fmla="*/ 1960534 w 1970627"/>
                <a:gd name="connsiteY2" fmla="*/ 200357 h 1990267"/>
                <a:gd name="connsiteX3" fmla="*/ 190254 w 1970627"/>
                <a:gd name="connsiteY3" fmla="*/ 1980571 h 1990267"/>
                <a:gd name="connsiteX4" fmla="*/ 0 w 1970627"/>
                <a:gd name="connsiteY4" fmla="*/ 1990267 h 1990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70627" h="1990267">
                  <a:moveTo>
                    <a:pt x="0" y="0"/>
                  </a:moveTo>
                  <a:lnTo>
                    <a:pt x="1970627" y="0"/>
                  </a:lnTo>
                  <a:lnTo>
                    <a:pt x="1960534" y="200357"/>
                  </a:lnTo>
                  <a:cubicBezTo>
                    <a:pt x="1865827" y="1135608"/>
                    <a:pt x="1124383" y="1884831"/>
                    <a:pt x="190254" y="1980571"/>
                  </a:cubicBezTo>
                  <a:lnTo>
                    <a:pt x="0" y="199026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Freeform: Shape 15">
              <a:extLst>
                <a:ext uri="{FF2B5EF4-FFF2-40B4-BE49-F238E27FC236}">
                  <a16:creationId xmlns:a16="http://schemas.microsoft.com/office/drawing/2014/main" id="{B6CE0BA6-C0FD-AC39-6C31-8477E0CAF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4632096" y="5844983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" name="Image 2">
              <a:extLst>
                <a:ext uri="{FF2B5EF4-FFF2-40B4-BE49-F238E27FC236}">
                  <a16:creationId xmlns:a16="http://schemas.microsoft.com/office/drawing/2014/main" id="{666AD1A4-36DE-12F3-BB78-BA678A5957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rot="10800000">
              <a:off x="13402193" y="5492845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4" name="Slide Number Placeholder 2">
            <a:extLst>
              <a:ext uri="{FF2B5EF4-FFF2-40B4-BE49-F238E27FC236}">
                <a16:creationId xmlns:a16="http://schemas.microsoft.com/office/drawing/2014/main" id="{79071EEC-EAD1-8B22-009A-68E74589AA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620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28259CF0-6BC5-3693-6F49-C4489C07C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89454" y="-2546"/>
            <a:ext cx="3202546" cy="3441072"/>
          </a:xfrm>
          <a:custGeom>
            <a:avLst/>
            <a:gdLst>
              <a:gd name="connsiteX0" fmla="*/ 3202546 w 3202546"/>
              <a:gd name="connsiteY0" fmla="*/ 0 h 3441072"/>
              <a:gd name="connsiteX1" fmla="*/ 3202546 w 3202546"/>
              <a:gd name="connsiteY1" fmla="*/ 3441072 h 3441072"/>
              <a:gd name="connsiteX2" fmla="*/ 0 w 3202546"/>
              <a:gd name="connsiteY2" fmla="*/ 3441072 h 3441072"/>
              <a:gd name="connsiteX3" fmla="*/ 3082686 w 3202546"/>
              <a:gd name="connsiteY3" fmla="*/ 6086 h 344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02546" h="3441072">
                <a:moveTo>
                  <a:pt x="3202546" y="0"/>
                </a:moveTo>
                <a:lnTo>
                  <a:pt x="3202546" y="3441072"/>
                </a:lnTo>
                <a:lnTo>
                  <a:pt x="0" y="3441072"/>
                </a:lnTo>
                <a:cubicBezTo>
                  <a:pt x="0" y="1653352"/>
                  <a:pt x="1351216" y="182908"/>
                  <a:pt x="3082686" y="6086"/>
                </a:cubicBezTo>
                <a:close/>
              </a:path>
            </a:pathLst>
          </a:custGeom>
          <a:solidFill>
            <a:schemeClr val="accent1"/>
          </a:solidFill>
          <a:ln w="4756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6" name="Image 4">
            <a:extLst>
              <a:ext uri="{FF2B5EF4-FFF2-40B4-BE49-F238E27FC236}">
                <a16:creationId xmlns:a16="http://schemas.microsoft.com/office/drawing/2014/main" id="{9019DA73-2516-F3D2-ECDB-620C90483D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9991725" y="1247775"/>
            <a:ext cx="2200275" cy="2181225"/>
          </a:xfrm>
          <a:custGeom>
            <a:avLst/>
            <a:gdLst>
              <a:gd name="connsiteX0" fmla="*/ 0 w 2200275"/>
              <a:gd name="connsiteY0" fmla="*/ 0 h 2181225"/>
              <a:gd name="connsiteX1" fmla="*/ 2200275 w 2200275"/>
              <a:gd name="connsiteY1" fmla="*/ 2181225 h 2181225"/>
              <a:gd name="connsiteX2" fmla="*/ 2200275 w 2200275"/>
              <a:gd name="connsiteY2" fmla="*/ 0 h 2181225"/>
              <a:gd name="connsiteX3" fmla="*/ 0 w 2200275"/>
              <a:gd name="connsiteY3" fmla="*/ 0 h 2181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0275" h="2181225">
                <a:moveTo>
                  <a:pt x="0" y="0"/>
                </a:moveTo>
                <a:cubicBezTo>
                  <a:pt x="0" y="1204689"/>
                  <a:pt x="985061" y="2181225"/>
                  <a:pt x="2200275" y="2181225"/>
                </a:cubicBezTo>
                <a:lnTo>
                  <a:pt x="2200275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 w="47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665DA82-D253-8EC5-5DFB-F0266ED9F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-20086" y="5331514"/>
            <a:ext cx="2148416" cy="1526486"/>
          </a:xfrm>
          <a:custGeom>
            <a:avLst/>
            <a:gdLst>
              <a:gd name="connsiteX0" fmla="*/ 0 w 2148416"/>
              <a:gd name="connsiteY0" fmla="*/ 1526486 h 1526486"/>
              <a:gd name="connsiteX1" fmla="*/ 2098930 w 2148416"/>
              <a:gd name="connsiteY1" fmla="*/ 135201 h 1526486"/>
              <a:gd name="connsiteX2" fmla="*/ 2148416 w 2148416"/>
              <a:gd name="connsiteY2" fmla="*/ 0 h 1526486"/>
              <a:gd name="connsiteX3" fmla="*/ 0 w 2148416"/>
              <a:gd name="connsiteY3" fmla="*/ 0 h 1526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8416" h="1526486">
                <a:moveTo>
                  <a:pt x="0" y="1526486"/>
                </a:moveTo>
                <a:cubicBezTo>
                  <a:pt x="943526" y="1526486"/>
                  <a:pt x="1753109" y="952785"/>
                  <a:pt x="2098930" y="135201"/>
                </a:cubicBezTo>
                <a:lnTo>
                  <a:pt x="2148416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>
              <a:alpha val="50000"/>
            </a:schemeClr>
          </a:solidFill>
          <a:ln w="5083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pic>
        <p:nvPicPr>
          <p:cNvPr id="21" name="Image 2">
            <a:extLst>
              <a:ext uri="{FF2B5EF4-FFF2-40B4-BE49-F238E27FC236}">
                <a16:creationId xmlns:a16="http://schemas.microsoft.com/office/drawing/2014/main" id="{A8B7F1F1-806C-8D65-7340-220A0C4653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 rot="5400000">
            <a:off x="9991886" y="1247775"/>
            <a:ext cx="2200114" cy="2200114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E76518D4-6149-BA03-3BE5-6A13A792C1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40428" y="6470488"/>
            <a:ext cx="775021" cy="387513"/>
          </a:xfrm>
          <a:custGeom>
            <a:avLst/>
            <a:gdLst>
              <a:gd name="connsiteX0" fmla="*/ 387511 w 775021"/>
              <a:gd name="connsiteY0" fmla="*/ 0 h 387513"/>
              <a:gd name="connsiteX1" fmla="*/ 775021 w 775021"/>
              <a:gd name="connsiteY1" fmla="*/ 387511 h 387513"/>
              <a:gd name="connsiteX2" fmla="*/ 775021 w 775021"/>
              <a:gd name="connsiteY2" fmla="*/ 387513 h 387513"/>
              <a:gd name="connsiteX3" fmla="*/ 1 w 775021"/>
              <a:gd name="connsiteY3" fmla="*/ 387513 h 387513"/>
              <a:gd name="connsiteX4" fmla="*/ 0 w 775021"/>
              <a:gd name="connsiteY4" fmla="*/ 387511 h 387513"/>
              <a:gd name="connsiteX5" fmla="*/ 387511 w 775021"/>
              <a:gd name="connsiteY5" fmla="*/ 0 h 387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5021" h="387513">
                <a:moveTo>
                  <a:pt x="387511" y="0"/>
                </a:moveTo>
                <a:cubicBezTo>
                  <a:pt x="601527" y="0"/>
                  <a:pt x="775021" y="173494"/>
                  <a:pt x="775021" y="387511"/>
                </a:cubicBezTo>
                <a:lnTo>
                  <a:pt x="775021" y="387513"/>
                </a:lnTo>
                <a:lnTo>
                  <a:pt x="1" y="387513"/>
                </a:lnTo>
                <a:lnTo>
                  <a:pt x="0" y="387511"/>
                </a:lnTo>
                <a:cubicBezTo>
                  <a:pt x="0" y="173494"/>
                  <a:pt x="173494" y="0"/>
                  <a:pt x="387511" y="0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7274"/>
            <a:ext cx="7843837" cy="1012782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8F56A7F-403C-059D-4B58-A8D59888A158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14400" y="2331791"/>
            <a:ext cx="6903076" cy="3721817"/>
          </a:xfrm>
        </p:spPr>
        <p:txBody>
          <a:bodyPr tIns="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23BF40-731C-2A5B-FC2F-B59DEF431C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89454" y="3405189"/>
            <a:ext cx="3202546" cy="3452811"/>
          </a:xfrm>
          <a:solidFill>
            <a:schemeClr val="accent1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3ACD3A33-D8A4-7058-9798-30967E3EFD3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438475" y="457199"/>
            <a:ext cx="987552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104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38475" y="457199"/>
            <a:ext cx="987552" cy="244503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200">
                <a:solidFill>
                  <a:schemeClr val="accent6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952" y="731520"/>
            <a:ext cx="10671048" cy="13620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952" y="2103120"/>
            <a:ext cx="106710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33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63" r:id="rId2"/>
    <p:sldLayoutId id="2147483680" r:id="rId3"/>
    <p:sldLayoutId id="2147483653" r:id="rId4"/>
    <p:sldLayoutId id="2147483668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1" r:id="rId11"/>
    <p:sldLayoutId id="2147483692" r:id="rId12"/>
    <p:sldLayoutId id="2147483676" r:id="rId13"/>
    <p:sldLayoutId id="2147483656" r:id="rId14"/>
    <p:sldLayoutId id="2147483657" r:id="rId15"/>
    <p:sldLayoutId id="2147483658" r:id="rId16"/>
    <p:sldLayoutId id="2147483659" r:id="rId17"/>
  </p:sldLayoutIdLst>
  <p:hf hdr="0" ftr="0" dt="0"/>
  <p:txStyles>
    <p:titleStyle>
      <a:lvl1pPr algn="ctr" defTabSz="914400" rtl="0" eaLnBrk="1" latinLnBrk="0" hangingPunct="1">
        <a:lnSpc>
          <a:spcPts val="4875"/>
        </a:lnSpc>
        <a:spcBef>
          <a:spcPct val="0"/>
        </a:spcBef>
        <a:buNone/>
        <a:defRPr sz="3800" b="1" kern="1200" cap="all" baseline="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8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4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347472" algn="l" defTabSz="914400" rtl="0" eaLnBrk="1" latinLnBrk="0" hangingPunct="1">
        <a:lnSpc>
          <a:spcPct val="100000"/>
        </a:lnSpc>
        <a:spcBef>
          <a:spcPts val="360"/>
        </a:spcBef>
        <a:buFont typeface="Arial" panose="020B0604020202020204" pitchFamily="34" charset="0"/>
        <a:buChar char="•"/>
        <a:defRPr sz="18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9790" y="810227"/>
            <a:ext cx="6392421" cy="3831221"/>
          </a:xfrm>
        </p:spPr>
        <p:txBody>
          <a:bodyPr anchor="ctr"/>
          <a:lstStyle/>
          <a:p>
            <a:r>
              <a:rPr lang="en-US" dirty="0" err="1"/>
              <a:t>VElocentrax</a:t>
            </a:r>
            <a:br>
              <a:rPr lang="en-US" dirty="0"/>
            </a:br>
            <a:r>
              <a:rPr lang="en-US" dirty="0"/>
              <a:t>MV-099</a:t>
            </a:r>
          </a:p>
        </p:txBody>
      </p:sp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929B65-7450-96BD-D9C5-1FD0196B0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A793C-07CB-29A9-FBC3-848364398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4"/>
            <a:ext cx="6583680" cy="1531357"/>
          </a:xfrm>
        </p:spPr>
        <p:txBody>
          <a:bodyPr/>
          <a:lstStyle/>
          <a:p>
            <a:r>
              <a:rPr lang="en-US" dirty="0"/>
              <a:t>Identifiable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D16C18-FC36-0524-C8EC-67A63B121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34640"/>
            <a:ext cx="6583680" cy="3207344"/>
          </a:xfrm>
        </p:spPr>
        <p:txBody>
          <a:bodyPr/>
          <a:lstStyle/>
          <a:p>
            <a:r>
              <a:rPr lang="en-US" dirty="0"/>
              <a:t>Calls</a:t>
            </a:r>
          </a:p>
          <a:p>
            <a:r>
              <a:rPr lang="en-US" dirty="0"/>
              <a:t>Emails</a:t>
            </a:r>
          </a:p>
          <a:p>
            <a:r>
              <a:rPr lang="en-US" dirty="0"/>
              <a:t>Congress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B53A28-659C-212E-C3B1-BBF942C0846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333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247F79-E145-1B6C-4342-3121F88595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BA0BD02-0F43-F7DB-18DD-B1916FF2E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600" y="118823"/>
            <a:ext cx="9746928" cy="980844"/>
          </a:xfrm>
        </p:spPr>
        <p:txBody>
          <a:bodyPr/>
          <a:lstStyle/>
          <a:p>
            <a:r>
              <a:rPr lang="en-US" sz="1800" dirty="0"/>
              <a:t>Calls : Personal promotion continues to outperform other channels among priority HCPs, delivering maximum Rx impact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68C8D63-6F46-E7E4-6947-08AB2DFCC1D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69B4C48-A860-C1D3-8462-25B8185477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082176"/>
              </p:ext>
            </p:extLst>
          </p:nvPr>
        </p:nvGraphicFramePr>
        <p:xfrm>
          <a:off x="1147664" y="1447453"/>
          <a:ext cx="10384975" cy="111252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076995">
                  <a:extLst>
                    <a:ext uri="{9D8B030D-6E8A-4147-A177-3AD203B41FA5}">
                      <a16:colId xmlns:a16="http://schemas.microsoft.com/office/drawing/2014/main" val="3632134888"/>
                    </a:ext>
                  </a:extLst>
                </a:gridCol>
                <a:gridCol w="2076995">
                  <a:extLst>
                    <a:ext uri="{9D8B030D-6E8A-4147-A177-3AD203B41FA5}">
                      <a16:colId xmlns:a16="http://schemas.microsoft.com/office/drawing/2014/main" val="3785978551"/>
                    </a:ext>
                  </a:extLst>
                </a:gridCol>
                <a:gridCol w="2076995">
                  <a:extLst>
                    <a:ext uri="{9D8B030D-6E8A-4147-A177-3AD203B41FA5}">
                      <a16:colId xmlns:a16="http://schemas.microsoft.com/office/drawing/2014/main" val="3698572749"/>
                    </a:ext>
                  </a:extLst>
                </a:gridCol>
                <a:gridCol w="2076995">
                  <a:extLst>
                    <a:ext uri="{9D8B030D-6E8A-4147-A177-3AD203B41FA5}">
                      <a16:colId xmlns:a16="http://schemas.microsoft.com/office/drawing/2014/main" val="3320314643"/>
                    </a:ext>
                  </a:extLst>
                </a:gridCol>
                <a:gridCol w="2076995">
                  <a:extLst>
                    <a:ext uri="{9D8B030D-6E8A-4147-A177-3AD203B41FA5}">
                      <a16:colId xmlns:a16="http://schemas.microsoft.com/office/drawing/2014/main" val="23167999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KPI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Total Calls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HCPs Reached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Target HCPs Reached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Frequency</a:t>
                      </a:r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38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Dec’25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4.8 K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2.4 K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2.1 K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2.0</a:t>
                      </a:r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27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MoM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-1.4%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0.5%</a:t>
                      </a:r>
                      <a:endParaRPr lang="en-IN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0.6%</a:t>
                      </a:r>
                      <a:endParaRPr lang="en-IN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-1.9%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780640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F0DBEEDF-F4B5-1E86-BFC1-09E6321D58DD}"/>
              </a:ext>
            </a:extLst>
          </p:cNvPr>
          <p:cNvSpPr txBox="1"/>
          <p:nvPr/>
        </p:nvSpPr>
        <p:spPr>
          <a:xfrm>
            <a:off x="1080279" y="6115740"/>
            <a:ext cx="10452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Insights: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Call frequency declined this month, but engagement expanded to a broader HCP base, indicating a shift from depth to breadth of outreach.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The strong target coverage through calls highlights their critical role in establishing baseline awareness and engagement across the HCP universe.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C746233B-DE8F-CC29-E4E5-A20987602C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36305097"/>
              </p:ext>
            </p:extLst>
          </p:nvPr>
        </p:nvGraphicFramePr>
        <p:xfrm>
          <a:off x="1147665" y="2816986"/>
          <a:ext cx="10384974" cy="31509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224656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D22C5-0C9E-B582-A8FE-B45E70A01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1" y="849782"/>
            <a:ext cx="5715000" cy="2727709"/>
          </a:xfrm>
        </p:spPr>
        <p:txBody>
          <a:bodyPr/>
          <a:lstStyle/>
          <a:p>
            <a:r>
              <a:rPr lang="en-US" dirty="0"/>
              <a:t>Thank </a:t>
            </a:r>
            <a:br>
              <a:rPr lang="en-US" dirty="0"/>
            </a:br>
            <a:r>
              <a:rPr lang="en-US" dirty="0"/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1973173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1072-4A77-DB4D-DF41-58EADB7DA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4"/>
            <a:ext cx="6583680" cy="1531357"/>
          </a:xfrm>
        </p:spPr>
        <p:txBody>
          <a:bodyPr/>
          <a:lstStyle/>
          <a:p>
            <a:r>
              <a:rPr lang="en-US" dirty="0"/>
              <a:t>KEY Sections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2962-3C7F-E480-5C35-7F4860A09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34640"/>
            <a:ext cx="6583680" cy="3207344"/>
          </a:xfrm>
        </p:spPr>
        <p:txBody>
          <a:bodyPr/>
          <a:lstStyle/>
          <a:p>
            <a:r>
              <a:rPr lang="en-US" dirty="0"/>
              <a:t>Omnichannel Reporting</a:t>
            </a:r>
          </a:p>
          <a:p>
            <a:r>
              <a:rPr lang="en-US" dirty="0"/>
              <a:t>HCP Behavior Analysis</a:t>
            </a:r>
          </a:p>
          <a:p>
            <a:r>
              <a:rPr lang="en-US" dirty="0"/>
              <a:t>Final tips &amp; takeaways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5CFA2-4E67-F157-5FFD-A246307D41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219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B219B-7E3A-7E84-6386-37313F0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5"/>
            <a:ext cx="5259554" cy="2495028"/>
          </a:xfrm>
        </p:spPr>
        <p:txBody>
          <a:bodyPr/>
          <a:lstStyle/>
          <a:p>
            <a:r>
              <a:rPr lang="en-US" dirty="0"/>
              <a:t>Omnichannel reporting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ECDA901-DD88-89EB-E10E-A2994D0A92D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31670" r="31670"/>
          <a:stretch/>
        </p:blipFill>
        <p:spPr>
          <a:xfrm>
            <a:off x="7414194" y="410780"/>
            <a:ext cx="4344695" cy="6447220"/>
          </a:xfrm>
        </p:spPr>
      </p:pic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DED1CB-0F0A-5B84-9373-A434997241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A40FE-A5C1-F28A-AA0E-1E96D3DC4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57274"/>
            <a:ext cx="6583680" cy="1531357"/>
          </a:xfrm>
        </p:spPr>
        <p:txBody>
          <a:bodyPr/>
          <a:lstStyle/>
          <a:p>
            <a:r>
              <a:rPr lang="en-US" dirty="0"/>
              <a:t>Non – Identifiable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EF904-3EDE-9D8F-1B0F-A0613C35D7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834640"/>
            <a:ext cx="6583680" cy="3207344"/>
          </a:xfrm>
        </p:spPr>
        <p:txBody>
          <a:bodyPr/>
          <a:lstStyle/>
          <a:p>
            <a:r>
              <a:rPr lang="en-US" dirty="0"/>
              <a:t>Display</a:t>
            </a:r>
          </a:p>
          <a:p>
            <a:r>
              <a:rPr lang="en-US" dirty="0"/>
              <a:t>Paid Search</a:t>
            </a:r>
          </a:p>
          <a:p>
            <a:r>
              <a:rPr lang="en-US" dirty="0"/>
              <a:t>Website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DB3B0A-DEFF-D5C7-C244-BC02A8C226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2613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136FCF6-982C-CC37-9625-3EBFC7E7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599" y="118823"/>
            <a:ext cx="9879437" cy="980844"/>
          </a:xfrm>
        </p:spPr>
        <p:txBody>
          <a:bodyPr/>
          <a:lstStyle/>
          <a:p>
            <a:r>
              <a:rPr lang="en-US" sz="1800" dirty="0"/>
              <a:t>Display : Stable in reach; Higher spend improved engagement quality, not audience scale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13EEC9-16E3-6C86-97D0-A7EC7EA09C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9973ED3-94FC-A2D7-84E6-796EACE9F6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0204546"/>
              </p:ext>
            </p:extLst>
          </p:nvPr>
        </p:nvGraphicFramePr>
        <p:xfrm>
          <a:off x="1147665" y="1447453"/>
          <a:ext cx="10384974" cy="11988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153886">
                  <a:extLst>
                    <a:ext uri="{9D8B030D-6E8A-4147-A177-3AD203B41FA5}">
                      <a16:colId xmlns:a16="http://schemas.microsoft.com/office/drawing/2014/main" val="3632134888"/>
                    </a:ext>
                  </a:extLst>
                </a:gridCol>
                <a:gridCol w="1153886">
                  <a:extLst>
                    <a:ext uri="{9D8B030D-6E8A-4147-A177-3AD203B41FA5}">
                      <a16:colId xmlns:a16="http://schemas.microsoft.com/office/drawing/2014/main" val="3785978551"/>
                    </a:ext>
                  </a:extLst>
                </a:gridCol>
                <a:gridCol w="1153886">
                  <a:extLst>
                    <a:ext uri="{9D8B030D-6E8A-4147-A177-3AD203B41FA5}">
                      <a16:colId xmlns:a16="http://schemas.microsoft.com/office/drawing/2014/main" val="3698572749"/>
                    </a:ext>
                  </a:extLst>
                </a:gridCol>
                <a:gridCol w="1153886">
                  <a:extLst>
                    <a:ext uri="{9D8B030D-6E8A-4147-A177-3AD203B41FA5}">
                      <a16:colId xmlns:a16="http://schemas.microsoft.com/office/drawing/2014/main" val="3320314643"/>
                    </a:ext>
                  </a:extLst>
                </a:gridCol>
                <a:gridCol w="1153886">
                  <a:extLst>
                    <a:ext uri="{9D8B030D-6E8A-4147-A177-3AD203B41FA5}">
                      <a16:colId xmlns:a16="http://schemas.microsoft.com/office/drawing/2014/main" val="2316799982"/>
                    </a:ext>
                  </a:extLst>
                </a:gridCol>
                <a:gridCol w="1153886">
                  <a:extLst>
                    <a:ext uri="{9D8B030D-6E8A-4147-A177-3AD203B41FA5}">
                      <a16:colId xmlns:a16="http://schemas.microsoft.com/office/drawing/2014/main" val="11682101"/>
                    </a:ext>
                  </a:extLst>
                </a:gridCol>
                <a:gridCol w="1153886">
                  <a:extLst>
                    <a:ext uri="{9D8B030D-6E8A-4147-A177-3AD203B41FA5}">
                      <a16:colId xmlns:a16="http://schemas.microsoft.com/office/drawing/2014/main" val="1908894811"/>
                    </a:ext>
                  </a:extLst>
                </a:gridCol>
                <a:gridCol w="1153886">
                  <a:extLst>
                    <a:ext uri="{9D8B030D-6E8A-4147-A177-3AD203B41FA5}">
                      <a16:colId xmlns:a16="http://schemas.microsoft.com/office/drawing/2014/main" val="2098863290"/>
                    </a:ext>
                  </a:extLst>
                </a:gridCol>
                <a:gridCol w="1153886">
                  <a:extLst>
                    <a:ext uri="{9D8B030D-6E8A-4147-A177-3AD203B41FA5}">
                      <a16:colId xmlns:a16="http://schemas.microsoft.com/office/drawing/2014/main" val="2935586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KPI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Impressions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Clicks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Frequency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CTR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CPC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CPM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100% Scrolls (Website)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Spend</a:t>
                      </a:r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38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Dec’25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211.2 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721.3K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2.5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0.3%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48.5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165.5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1.1M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35.0M</a:t>
                      </a:r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27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MoM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-0.6%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3.8%</a:t>
                      </a:r>
                      <a:endParaRPr lang="en-IN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-5.1%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0.01PP</a:t>
                      </a:r>
                      <a:endParaRPr lang="en-IN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-3.6%</a:t>
                      </a:r>
                      <a:endParaRPr lang="en-IN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0.6%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-5.9%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0.05%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780640"/>
                  </a:ext>
                </a:extLst>
              </a:tr>
            </a:tbl>
          </a:graphicData>
        </a:graphic>
      </p:graphicFrame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0665B2E7-6577-3344-97E3-140626F112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148168"/>
              </p:ext>
            </p:extLst>
          </p:nvPr>
        </p:nvGraphicFramePr>
        <p:xfrm>
          <a:off x="6516918" y="2789848"/>
          <a:ext cx="5015722" cy="2629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21314773-B255-7A48-45F5-8BE14A3F2447}"/>
              </a:ext>
            </a:extLst>
          </p:cNvPr>
          <p:cNvSpPr txBox="1"/>
          <p:nvPr/>
        </p:nvSpPr>
        <p:spPr>
          <a:xfrm>
            <a:off x="1080279" y="5635454"/>
            <a:ext cx="10452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Insights: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50000"/>
                  </a:schemeClr>
                </a:solidFill>
              </a:rPr>
              <a:t>Increased spend impacted deep engagement inversely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, with full scrolls dropping ~6%, signaling potential creative or audience fatigue.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50000"/>
                  </a:schemeClr>
                </a:solidFill>
              </a:rPr>
              <a:t>Stable CPC and CPM confirm campaign efficiency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, but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Declining frequency suggests weakening reinforcement and reduced reach quality.</a:t>
            </a:r>
            <a:endParaRPr lang="en-IN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C4DA240A-6FC7-BA77-7DF5-072976BFD4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59199686"/>
              </p:ext>
            </p:extLst>
          </p:nvPr>
        </p:nvGraphicFramePr>
        <p:xfrm>
          <a:off x="1092717" y="2783619"/>
          <a:ext cx="5015722" cy="26295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969996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8AAD5-6D64-D882-5DD5-74CBD879F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2E6552-D5DD-4A45-4DB1-353ADDE81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599" y="118823"/>
            <a:ext cx="9879437" cy="980844"/>
          </a:xfrm>
        </p:spPr>
        <p:txBody>
          <a:bodyPr/>
          <a:lstStyle/>
          <a:p>
            <a:r>
              <a:rPr lang="en-US" sz="1800" dirty="0"/>
              <a:t>Paid Search : scale declined with lower spend, yet performance efficiency improved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418E2E-065D-247F-B415-BC5ECD590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A9FA441-B6E9-CD4D-C6DB-6FD5A67F2D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4690905"/>
              </p:ext>
            </p:extLst>
          </p:nvPr>
        </p:nvGraphicFramePr>
        <p:xfrm>
          <a:off x="1147664" y="1447453"/>
          <a:ext cx="10142368" cy="11988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67796">
                  <a:extLst>
                    <a:ext uri="{9D8B030D-6E8A-4147-A177-3AD203B41FA5}">
                      <a16:colId xmlns:a16="http://schemas.microsoft.com/office/drawing/2014/main" val="3632134888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3785978551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3698572749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2316799982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11682101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1908894811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2098863290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2935586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KPI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Impressions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Clicks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CTR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CPC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CPM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100% Scrolls (Website)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Spend</a:t>
                      </a:r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38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Dec’25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125.0 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4.5 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3.6%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69.1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2475.1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1.2M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311.8 M</a:t>
                      </a:r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27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MoM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-2.4%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-0.2%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0.1PP</a:t>
                      </a:r>
                      <a:endParaRPr lang="en-IN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-1.7%</a:t>
                      </a:r>
                      <a:endParaRPr lang="en-IN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0.5%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-7.8%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-1.9%</a:t>
                      </a:r>
                      <a:endParaRPr lang="en-IN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780640"/>
                  </a:ext>
                </a:extLst>
              </a:tr>
            </a:tbl>
          </a:graphicData>
        </a:graphic>
      </p:graphicFrame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66A0B97B-2AD7-ECA8-A5F4-1BD047CE2A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69528834"/>
              </p:ext>
            </p:extLst>
          </p:nvPr>
        </p:nvGraphicFramePr>
        <p:xfrm>
          <a:off x="6477000" y="2846998"/>
          <a:ext cx="4813036" cy="2629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8DF6C207-89A4-016F-4670-DE3572D6FD59}"/>
              </a:ext>
            </a:extLst>
          </p:cNvPr>
          <p:cNvSpPr txBox="1"/>
          <p:nvPr/>
        </p:nvSpPr>
        <p:spPr>
          <a:xfrm>
            <a:off x="1080279" y="5635454"/>
            <a:ext cx="10452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Insights: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50000"/>
                  </a:schemeClr>
                </a:solidFill>
              </a:rPr>
              <a:t>Lower spend impacted deep engagement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, with full scrolls dropping ~8%, signaling potential creative or audience fatigue.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b="1" dirty="0">
                <a:solidFill>
                  <a:schemeClr val="bg2">
                    <a:lumMod val="50000"/>
                  </a:schemeClr>
                </a:solidFill>
              </a:rPr>
              <a:t>Stable CPC and CPM confirm campaign efficiency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, but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Declining impressions and clicks suggests weakening reinforcement and reduced reach and engagement quality.</a:t>
            </a:r>
            <a:endParaRPr lang="en-IN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25DABE0-576C-CA1E-9D68-27CBAA35B4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0791678"/>
              </p:ext>
            </p:extLst>
          </p:nvPr>
        </p:nvGraphicFramePr>
        <p:xfrm>
          <a:off x="1080279" y="2836499"/>
          <a:ext cx="5015722" cy="26295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30965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08C3C-A6CC-9876-4E80-0D38A4EEE1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D1FEAA7-E4EF-E6FD-74F8-7F84A588B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599" y="137756"/>
            <a:ext cx="9879437" cy="980844"/>
          </a:xfrm>
        </p:spPr>
        <p:txBody>
          <a:bodyPr/>
          <a:lstStyle/>
          <a:p>
            <a:r>
              <a:rPr lang="en-US" sz="1800" dirty="0"/>
              <a:t>Paid Search : Non-Brand remains the primary scale driver, delivering strong engagement at efficient cost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62F87C-75EE-8155-22AC-6332E23C207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50987BAB-120A-6E51-0356-055D959B73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3261568"/>
              </p:ext>
            </p:extLst>
          </p:nvPr>
        </p:nvGraphicFramePr>
        <p:xfrm>
          <a:off x="1147663" y="1447453"/>
          <a:ext cx="10384972" cy="18542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938437">
                  <a:extLst>
                    <a:ext uri="{9D8B030D-6E8A-4147-A177-3AD203B41FA5}">
                      <a16:colId xmlns:a16="http://schemas.microsoft.com/office/drawing/2014/main" val="3632134888"/>
                    </a:ext>
                  </a:extLst>
                </a:gridCol>
                <a:gridCol w="1185330">
                  <a:extLst>
                    <a:ext uri="{9D8B030D-6E8A-4147-A177-3AD203B41FA5}">
                      <a16:colId xmlns:a16="http://schemas.microsoft.com/office/drawing/2014/main" val="3785978551"/>
                    </a:ext>
                  </a:extLst>
                </a:gridCol>
                <a:gridCol w="1452241">
                  <a:extLst>
                    <a:ext uri="{9D8B030D-6E8A-4147-A177-3AD203B41FA5}">
                      <a16:colId xmlns:a16="http://schemas.microsoft.com/office/drawing/2014/main" val="3698572749"/>
                    </a:ext>
                  </a:extLst>
                </a:gridCol>
                <a:gridCol w="1452241">
                  <a:extLst>
                    <a:ext uri="{9D8B030D-6E8A-4147-A177-3AD203B41FA5}">
                      <a16:colId xmlns:a16="http://schemas.microsoft.com/office/drawing/2014/main" val="2316799982"/>
                    </a:ext>
                  </a:extLst>
                </a:gridCol>
                <a:gridCol w="1452241">
                  <a:extLst>
                    <a:ext uri="{9D8B030D-6E8A-4147-A177-3AD203B41FA5}">
                      <a16:colId xmlns:a16="http://schemas.microsoft.com/office/drawing/2014/main" val="11682101"/>
                    </a:ext>
                  </a:extLst>
                </a:gridCol>
                <a:gridCol w="1452241">
                  <a:extLst>
                    <a:ext uri="{9D8B030D-6E8A-4147-A177-3AD203B41FA5}">
                      <a16:colId xmlns:a16="http://schemas.microsoft.com/office/drawing/2014/main" val="1908894811"/>
                    </a:ext>
                  </a:extLst>
                </a:gridCol>
                <a:gridCol w="1452241">
                  <a:extLst>
                    <a:ext uri="{9D8B030D-6E8A-4147-A177-3AD203B41FA5}">
                      <a16:colId xmlns:a16="http://schemas.microsoft.com/office/drawing/2014/main" val="2935586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Campaign Name - Dec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Impressions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Clicks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CTR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CPC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CPM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Spend</a:t>
                      </a:r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38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BRAND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31.1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1.09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3.5%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72.9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2544.7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79.3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27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GENERIC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31.6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1.13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3.6%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71.4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2555.8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80.7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780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NON BRAND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33.1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1.18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3.6%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68.0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2420.0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80.1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288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COMPETITOR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30.1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1.12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3.7%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64.1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2379.4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71.7 M</a:t>
                      </a:r>
                      <a:endParaRPr lang="en-IN" sz="12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994235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5B76772-B94A-CD62-1C02-207413971F28}"/>
              </a:ext>
            </a:extLst>
          </p:cNvPr>
          <p:cNvSpPr txBox="1"/>
          <p:nvPr/>
        </p:nvSpPr>
        <p:spPr>
          <a:xfrm>
            <a:off x="1080279" y="6216479"/>
            <a:ext cx="10452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Insights: 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YTD performance remains balanced across campaigns, though the </a:t>
            </a:r>
            <a:r>
              <a:rPr lang="en-US" sz="1200" b="1" dirty="0">
                <a:solidFill>
                  <a:schemeClr val="bg2">
                    <a:lumMod val="50000"/>
                  </a:schemeClr>
                </a:solidFill>
              </a:rPr>
              <a:t>COMPETITOR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 holds a marginal lead</a:t>
            </a: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.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4A8210AA-F1B5-BAC8-E50B-7CF4A2B8BE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02011969"/>
              </p:ext>
            </p:extLst>
          </p:nvPr>
        </p:nvGraphicFramePr>
        <p:xfrm>
          <a:off x="1147663" y="3396369"/>
          <a:ext cx="5167412" cy="25819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2AE61F3-A25D-718D-F89B-43A7C901EC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9757306"/>
              </p:ext>
            </p:extLst>
          </p:nvPr>
        </p:nvGraphicFramePr>
        <p:xfrm>
          <a:off x="6486526" y="3396369"/>
          <a:ext cx="5067300" cy="25819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6249560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54E87-AA39-1184-1897-16889604E1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B58ABBC-163B-1E7A-5E53-40A06519A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599" y="118823"/>
            <a:ext cx="9879437" cy="980844"/>
          </a:xfrm>
        </p:spPr>
        <p:txBody>
          <a:bodyPr/>
          <a:lstStyle/>
          <a:p>
            <a:r>
              <a:rPr lang="en-US" sz="1800" dirty="0"/>
              <a:t>Website : Lower sessions in December did not impact surface engagement, though deep conversion metrics declined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0FCB839-A1CE-74E1-9719-299238D7E7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7FAA9168-5D18-9D3D-9EF3-9F531953DB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908947"/>
              </p:ext>
            </p:extLst>
          </p:nvPr>
        </p:nvGraphicFramePr>
        <p:xfrm>
          <a:off x="1147664" y="1447453"/>
          <a:ext cx="10142368" cy="119888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267796">
                  <a:extLst>
                    <a:ext uri="{9D8B030D-6E8A-4147-A177-3AD203B41FA5}">
                      <a16:colId xmlns:a16="http://schemas.microsoft.com/office/drawing/2014/main" val="3632134888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3785978551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3698572749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2316799982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11682101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1908894811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2098863290"/>
                    </a:ext>
                  </a:extLst>
                </a:gridCol>
                <a:gridCol w="1267796">
                  <a:extLst>
                    <a:ext uri="{9D8B030D-6E8A-4147-A177-3AD203B41FA5}">
                      <a16:colId xmlns:a16="http://schemas.microsoft.com/office/drawing/2014/main" val="29355862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KPI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Sessions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Engaged Sessions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Clicks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Registrations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Downloads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Form Submits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Pageviews</a:t>
                      </a:r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38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Dec’25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21.4 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13.5 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2.7 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369.1 K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535.1 K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642.3 K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64.7 M</a:t>
                      </a:r>
                      <a:endParaRPr lang="en-I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2270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dirty="0"/>
                        <a:t>MoM</a:t>
                      </a:r>
                      <a:endParaRPr lang="en-IN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-0.7%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-0.4%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0.5%</a:t>
                      </a:r>
                      <a:endParaRPr lang="en-IN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-2.2%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-1.5%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FF0000"/>
                          </a:solidFill>
                        </a:rPr>
                        <a:t>-1.1%</a:t>
                      </a:r>
                      <a:endParaRPr lang="en-IN" sz="12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rgbClr val="00B050"/>
                          </a:solidFill>
                        </a:rPr>
                        <a:t>0.9%</a:t>
                      </a:r>
                      <a:endParaRPr lang="en-IN" sz="1200" dirty="0">
                        <a:solidFill>
                          <a:srgbClr val="00B05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4780640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DB290C5F-A588-A40D-7F4B-183BF38D20AB}"/>
              </a:ext>
            </a:extLst>
          </p:cNvPr>
          <p:cNvSpPr txBox="1"/>
          <p:nvPr/>
        </p:nvSpPr>
        <p:spPr>
          <a:xfrm>
            <a:off x="1080279" y="5635454"/>
            <a:ext cx="10452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Insights: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After a brief November softness, engagement rate rebounded strongly in December, indicating </a:t>
            </a:r>
            <a:r>
              <a:rPr lang="en-US" sz="1200" b="1" dirty="0">
                <a:solidFill>
                  <a:schemeClr val="bg2">
                    <a:lumMod val="50000"/>
                  </a:schemeClr>
                </a:solidFill>
              </a:rPr>
              <a:t>improved traffic quality and stronger audience interaction </a:t>
            </a: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despite volume fluctuations.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The decline in registrations and form fills signals the need to reassess content, CTA strength, or conversion flow effectiveness.</a:t>
            </a:r>
            <a:endParaRPr lang="en-IN" sz="1200" dirty="0">
              <a:solidFill>
                <a:schemeClr val="bg2">
                  <a:lumMod val="50000"/>
                </a:schemeClr>
              </a:solidFill>
            </a:endParaRP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8B1FB155-8C26-444F-8F38-A748D9FC15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4613158"/>
              </p:ext>
            </p:extLst>
          </p:nvPr>
        </p:nvGraphicFramePr>
        <p:xfrm>
          <a:off x="1147664" y="2752725"/>
          <a:ext cx="10142372" cy="29569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35614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F8954-70FA-5D29-F935-8CF9C11F4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C7156A4-1F0F-6E90-3C12-561714CB8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599" y="137756"/>
            <a:ext cx="9879437" cy="980844"/>
          </a:xfrm>
        </p:spPr>
        <p:txBody>
          <a:bodyPr/>
          <a:lstStyle/>
          <a:p>
            <a:r>
              <a:rPr lang="en-US" sz="1800" dirty="0"/>
              <a:t>Website : With reach remaining consistent across channels, Paid Search outperformed on engagement efficiency in December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C91A482-0908-0B78-2A85-854841673C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5F4654-0569-A4DD-20EE-C2765B9BC939}"/>
              </a:ext>
            </a:extLst>
          </p:cNvPr>
          <p:cNvSpPr txBox="1"/>
          <p:nvPr/>
        </p:nvSpPr>
        <p:spPr>
          <a:xfrm>
            <a:off x="1080279" y="6216479"/>
            <a:ext cx="10452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Insights: </a:t>
            </a:r>
            <a:endParaRPr lang="en-US" sz="1200" dirty="0">
              <a:solidFill>
                <a:schemeClr val="bg2">
                  <a:lumMod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bg2">
                    <a:lumMod val="50000"/>
                  </a:schemeClr>
                </a:solidFill>
              </a:rPr>
              <a:t>While Direct remains the largest traffic driver, its comparatively low engagement suggests limited audience qualification or weaker content alignment.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50DE411-BE16-D0F0-49E6-03FD31A907B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91731987"/>
              </p:ext>
            </p:extLst>
          </p:nvPr>
        </p:nvGraphicFramePr>
        <p:xfrm>
          <a:off x="1273629" y="1268963"/>
          <a:ext cx="5033167" cy="49475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0DD95432-147D-670A-9C1D-FEFDD9A308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293061"/>
              </p:ext>
            </p:extLst>
          </p:nvPr>
        </p:nvGraphicFramePr>
        <p:xfrm>
          <a:off x="6352121" y="1268963"/>
          <a:ext cx="5033166" cy="49475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0849027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13">
      <a:dk1>
        <a:srgbClr val="000000"/>
      </a:dk1>
      <a:lt1>
        <a:srgbClr val="FDFAF6"/>
      </a:lt1>
      <a:dk2>
        <a:srgbClr val="44546A"/>
      </a:dk2>
      <a:lt2>
        <a:srgbClr val="E7E6E6"/>
      </a:lt2>
      <a:accent1>
        <a:srgbClr val="F5CDCE"/>
      </a:accent1>
      <a:accent2>
        <a:srgbClr val="DE8C8C"/>
      </a:accent2>
      <a:accent3>
        <a:srgbClr val="AAC3E8"/>
      </a:accent3>
      <a:accent4>
        <a:srgbClr val="D2D592"/>
      </a:accent4>
      <a:accent5>
        <a:srgbClr val="CCBE89"/>
      </a:accent5>
      <a:accent6>
        <a:srgbClr val="1F2C8F"/>
      </a:accent6>
      <a:hlink>
        <a:srgbClr val="1F2C8F"/>
      </a:hlink>
      <a:folHlink>
        <a:srgbClr val="AAC3E9"/>
      </a:folHlink>
    </a:clrScheme>
    <a:fontScheme name="Custom 22">
      <a:majorFont>
        <a:latin typeface="Arial Black"/>
        <a:ea typeface=""/>
        <a:cs typeface=""/>
      </a:majorFont>
      <a:minorFont>
        <a:latin typeface="Sabon Next L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ometric color block_Win32_SL_v14" id="{59749740-91A0-46B8-82A8-B436C7A8A142}" vid="{B3F8D047-377B-4FC8-B21C-47530C6DE3A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4948363-B267-4BAC-8655-100FBEC280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719FA4-954C-4FA8-82CB-206659C3B82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6DBB56F-4362-4386-A1A1-3DF898896616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{441D0527-D19C-4EDB-901C-28704A77A60D}TF8a9b5915-b8c7-461e-8cdd-693d48b5e32371f7b7e2_win32-4bf0b9a2ea37</Template>
  <TotalTime>1425</TotalTime>
  <Words>628</Words>
  <Application>Microsoft Office PowerPoint</Application>
  <PresentationFormat>Widescreen</PresentationFormat>
  <Paragraphs>197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 Black</vt:lpstr>
      <vt:lpstr>Calibri</vt:lpstr>
      <vt:lpstr>Sabon Next LT</vt:lpstr>
      <vt:lpstr>Custom</vt:lpstr>
      <vt:lpstr>VElocentrax MV-099</vt:lpstr>
      <vt:lpstr>KEY Sections</vt:lpstr>
      <vt:lpstr>Omnichannel reporting</vt:lpstr>
      <vt:lpstr>Non – Identifiable Section</vt:lpstr>
      <vt:lpstr>Display : Stable in reach; Higher spend improved engagement quality, not audience scale</vt:lpstr>
      <vt:lpstr>Paid Search : scale declined with lower spend, yet performance efficiency improved </vt:lpstr>
      <vt:lpstr>Paid Search : Non-Brand remains the primary scale driver, delivering strong engagement at efficient cost</vt:lpstr>
      <vt:lpstr>Website : Lower sessions in December did not impact surface engagement, though deep conversion metrics declined</vt:lpstr>
      <vt:lpstr>Website : With reach remaining consistent across channels, Paid Search outperformed on engagement efficiency in December</vt:lpstr>
      <vt:lpstr>Identifiable Section</vt:lpstr>
      <vt:lpstr>Calls : Personal promotion continues to outperform other channels among priority HCPs, delivering maximum Rx impact 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Punit Jain</dc:creator>
  <cp:lastModifiedBy>Admin</cp:lastModifiedBy>
  <cp:revision>3</cp:revision>
  <dcterms:created xsi:type="dcterms:W3CDTF">2026-02-13T14:05:14Z</dcterms:created>
  <dcterms:modified xsi:type="dcterms:W3CDTF">2026-02-17T19:07:20Z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